
<file path=[Content_Types].xml><?xml version="1.0" encoding="utf-8"?>
<Types xmlns="http://schemas.openxmlformats.org/package/2006/content-types">
  <Default Extension="fntdata" ContentType="application/x-fontdata"/>
  <Default Extension="jpg" ContentType="image/jpeg"/>
  <Default Extension="mov" ContentType="video/quicktime"/>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p:notesSz cx="6858000" cy="9144000"/>
  <p:embeddedFontLst>
    <p:embeddedFont>
      <p:font typeface="Play" panose="020B0604020202020204" charset="0"/>
      <p:regular r:id="rId39"/>
      <p:bold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5" roundtripDataSignature="AMtx7mhU5ad5Hg4Vgr3X/5mApjxOc84az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p:cViewPr varScale="1">
        <p:scale>
          <a:sx n="103" d="100"/>
          <a:sy n="103" d="100"/>
        </p:scale>
        <p:origin x="136" y="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presProps" Target="presProps.xml"/><Relationship Id="rId20" Type="http://schemas.openxmlformats.org/officeDocument/2006/relationships/slide" Target="slides/slide1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AU"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3" name="Google Shape;16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2" name="Google Shape;17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0" name="Google Shape;18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8" name="Google Shape;18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6" name="Google Shape;19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5" name="Google Shape;205;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3" name="Google Shape;213;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3" name="Google Shape;22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1" name="Google Shape;231;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9" name="Google Shape;23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7" name="Google Shape;247;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9" name="Google Shape;25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1" name="Google Shape;271;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1" name="Google Shape;28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9" name="Google Shape;289;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8" name="Google Shape;298;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6" name="Google Shape;306;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4" name="Google Shape;314;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2" name="Google Shape;322;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0" name="Google Shape;330;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0" name="Google Shape;10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9" name="Google Shape;339;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7" name="Google Shape;347;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4" name="Google Shape;354;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1" name="Google Shape;361;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0" name="Google Shape;370;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3" name="Google Shape;383;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1" name="Google Shape;391;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 name="Google Shape;11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9" name="Google Shape;11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9" name="Google Shape;12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7" name="Google Shape;13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7" name="Google Shape;14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5" name="Google Shape;15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4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4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
        <p:cNvGrpSpPr/>
        <p:nvPr/>
      </p:nvGrpSpPr>
      <p:grpSpPr>
        <a:xfrm>
          <a:off x="0" y="0"/>
          <a:ext cx="0" cy="0"/>
          <a:chOff x="0" y="0"/>
          <a:chExt cx="0" cy="0"/>
        </a:xfrm>
      </p:grpSpPr>
      <p:sp>
        <p:nvSpPr>
          <p:cNvPr id="22" name="Google Shape;22;p3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 name="Google Shape;24;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4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0" name="Google Shape;30;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4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4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4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4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4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4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4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4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46"/>
          <p:cNvSpPr>
            <a:spLocks noGrp="1"/>
          </p:cNvSpPr>
          <p:nvPr>
            <p:ph type="pic" idx="2"/>
          </p:nvPr>
        </p:nvSpPr>
        <p:spPr>
          <a:xfrm>
            <a:off x="5183188" y="987425"/>
            <a:ext cx="6172200" cy="4873625"/>
          </a:xfrm>
          <a:prstGeom prst="rect">
            <a:avLst/>
          </a:prstGeom>
          <a:noFill/>
          <a:ln>
            <a:noFill/>
          </a:ln>
        </p:spPr>
      </p:sp>
      <p:sp>
        <p:nvSpPr>
          <p:cNvPr id="68" name="Google Shape;68;p4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 name="Google Shape;13;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4" name="Google Shape;14;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AU"/>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2.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2.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2.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8.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9.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2.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8" Type="http://schemas.openxmlformats.org/officeDocument/2006/relationships/image" Target="../media/image3.png"/><Relationship Id="rId3" Type="http://schemas.microsoft.com/office/2007/relationships/media" Target="../media/media3.mov"/><Relationship Id="rId7" Type="http://schemas.openxmlformats.org/officeDocument/2006/relationships/image" Target="../media/image4.jpg"/><Relationship Id="rId2" Type="http://schemas.openxmlformats.org/officeDocument/2006/relationships/video" Target="../media/media2.mov"/><Relationship Id="rId1" Type="http://schemas.microsoft.com/office/2007/relationships/media" Target="../media/media2.mov"/><Relationship Id="rId6" Type="http://schemas.openxmlformats.org/officeDocument/2006/relationships/notesSlide" Target="../notesSlides/notesSlide24.xml"/><Relationship Id="rId11" Type="http://schemas.openxmlformats.org/officeDocument/2006/relationships/image" Target="../media/image22.png"/><Relationship Id="rId5" Type="http://schemas.openxmlformats.org/officeDocument/2006/relationships/slideLayout" Target="../slideLayouts/slideLayout1.xml"/><Relationship Id="rId10" Type="http://schemas.openxmlformats.org/officeDocument/2006/relationships/image" Target="../media/image21.png"/><Relationship Id="rId4" Type="http://schemas.openxmlformats.org/officeDocument/2006/relationships/video" Target="../media/media3.mov"/><Relationship Id="rId9"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24.jpg"/><Relationship Id="rId5" Type="http://schemas.openxmlformats.org/officeDocument/2006/relationships/image" Target="../media/image2.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25.jpg"/><Relationship Id="rId5" Type="http://schemas.openxmlformats.org/officeDocument/2006/relationships/image" Target="../media/image2.pn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png"/><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4.jpg"/><Relationship Id="rId7" Type="http://schemas.openxmlformats.org/officeDocument/2006/relationships/image" Target="../media/image28.jp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27.jpg"/><Relationship Id="rId5" Type="http://schemas.openxmlformats.org/officeDocument/2006/relationships/image" Target="../media/image2.png"/><Relationship Id="rId4" Type="http://schemas.openxmlformats.org/officeDocument/2006/relationships/image" Target="../media/image3.png"/><Relationship Id="rId9" Type="http://schemas.openxmlformats.org/officeDocument/2006/relationships/image" Target="../media/image30.jpg"/></Relationships>
</file>

<file path=ppt/slides/_rels/slide3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2.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2.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2.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png"/><Relationship Id="rId5" Type="http://schemas.openxmlformats.org/officeDocument/2006/relationships/image" Target="../media/image4.jp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2.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8" name="Google Shape;88;p1"/>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89" name="Google Shape;89;p1"/>
          <p:cNvPicPr preferRelativeResize="0"/>
          <p:nvPr/>
        </p:nvPicPr>
        <p:blipFill rotWithShape="1">
          <a:blip r:embed="rId4">
            <a:alphaModFix/>
          </a:blip>
          <a:srcRect/>
          <a:stretch/>
        </p:blipFill>
        <p:spPr>
          <a:xfrm>
            <a:off x="10949976" y="5917721"/>
            <a:ext cx="810410" cy="36670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164"/>
        <p:cNvGrpSpPr/>
        <p:nvPr/>
      </p:nvGrpSpPr>
      <p:grpSpPr>
        <a:xfrm>
          <a:off x="0" y="0"/>
          <a:ext cx="0" cy="0"/>
          <a:chOff x="0" y="0"/>
          <a:chExt cx="0" cy="0"/>
        </a:xfrm>
      </p:grpSpPr>
      <p:pic>
        <p:nvPicPr>
          <p:cNvPr id="165" name="Google Shape;165;p10"/>
          <p:cNvPicPr preferRelativeResize="0">
            <a:picLocks noGrp="1"/>
          </p:cNvPicPr>
          <p:nvPr>
            <p:ph type="body" idx="1"/>
          </p:nvPr>
        </p:nvPicPr>
        <p:blipFill rotWithShape="1">
          <a:blip r:embed="rId4">
            <a:alphaModFix/>
          </a:blip>
          <a:srcRect l="3556" r="1" b="1"/>
          <a:stretch/>
        </p:blipFill>
        <p:spPr>
          <a:xfrm>
            <a:off x="0" y="337849"/>
            <a:ext cx="12191980" cy="6857990"/>
          </a:xfrm>
          <a:prstGeom prst="rect">
            <a:avLst/>
          </a:prstGeom>
          <a:noFill/>
          <a:ln>
            <a:noFill/>
          </a:ln>
        </p:spPr>
      </p:pic>
      <p:pic>
        <p:nvPicPr>
          <p:cNvPr id="166" name="Google Shape;166;p10"/>
          <p:cNvPicPr preferRelativeResize="0"/>
          <p:nvPr/>
        </p:nvPicPr>
        <p:blipFill rotWithShape="1">
          <a:blip r:embed="rId5">
            <a:alphaModFix/>
          </a:blip>
          <a:srcRect/>
          <a:stretch/>
        </p:blipFill>
        <p:spPr>
          <a:xfrm>
            <a:off x="10749741" y="5802498"/>
            <a:ext cx="890504" cy="435203"/>
          </a:xfrm>
          <a:prstGeom prst="rect">
            <a:avLst/>
          </a:prstGeom>
          <a:noFill/>
          <a:ln>
            <a:noFill/>
          </a:ln>
        </p:spPr>
      </p:pic>
      <p:sp>
        <p:nvSpPr>
          <p:cNvPr id="167" name="Google Shape;167;p10"/>
          <p:cNvSpPr txBox="1"/>
          <p:nvPr/>
        </p:nvSpPr>
        <p:spPr>
          <a:xfrm>
            <a:off x="2181889" y="728080"/>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rgbClr val="1F5C99"/>
                </a:solidFill>
                <a:latin typeface="Calibri"/>
                <a:ea typeface="Calibri"/>
                <a:cs typeface="Calibri"/>
                <a:sym typeface="Calibri"/>
              </a:rPr>
              <a:t>Pit Entry and Exit</a:t>
            </a:r>
            <a:endParaRPr sz="5200" b="1" i="1" u="none" strike="noStrike" cap="none">
              <a:solidFill>
                <a:srgbClr val="1F5C99"/>
              </a:solidFill>
              <a:latin typeface="Arial"/>
              <a:ea typeface="Arial"/>
              <a:cs typeface="Arial"/>
              <a:sym typeface="Arial"/>
            </a:endParaRPr>
          </a:p>
        </p:txBody>
      </p:sp>
      <p:pic>
        <p:nvPicPr>
          <p:cNvPr id="168" name="Google Shape;168;p10"/>
          <p:cNvPicPr preferRelativeResize="0"/>
          <p:nvPr/>
        </p:nvPicPr>
        <p:blipFill rotWithShape="1">
          <a:blip r:embed="rId6">
            <a:alphaModFix/>
          </a:blip>
          <a:srcRect/>
          <a:stretch/>
        </p:blipFill>
        <p:spPr>
          <a:xfrm>
            <a:off x="548110" y="2137200"/>
            <a:ext cx="5398129" cy="4100501"/>
          </a:xfrm>
          <a:prstGeom prst="rect">
            <a:avLst/>
          </a:prstGeom>
          <a:noFill/>
          <a:ln>
            <a:noFill/>
          </a:ln>
        </p:spPr>
      </p:pic>
      <p:pic>
        <p:nvPicPr>
          <p:cNvPr id="2" name="Picture 1">
            <a:extLst>
              <a:ext uri="{FF2B5EF4-FFF2-40B4-BE49-F238E27FC236}">
                <a16:creationId xmlns:a16="http://schemas.microsoft.com/office/drawing/2014/main" id="{2500775A-70ED-897E-EAA0-11AB444F4B47}"/>
              </a:ext>
            </a:extLst>
          </p:cNvPr>
          <p:cNvPicPr>
            <a:picLocks noChangeAspect="1"/>
          </p:cNvPicPr>
          <p:nvPr/>
        </p:nvPicPr>
        <p:blipFill rotWithShape="1">
          <a:blip r:embed="rId7"/>
          <a:srcRect r="2606"/>
          <a:stretch/>
        </p:blipFill>
        <p:spPr>
          <a:xfrm>
            <a:off x="6347908" y="2153977"/>
            <a:ext cx="5324841" cy="4100501"/>
          </a:xfrm>
          <a:prstGeom prst="rect">
            <a:avLst/>
          </a:prstGeom>
        </p:spPr>
      </p:pic>
      <p:sp>
        <p:nvSpPr>
          <p:cNvPr id="3" name="Google Shape;171;p10">
            <a:extLst>
              <a:ext uri="{FF2B5EF4-FFF2-40B4-BE49-F238E27FC236}">
                <a16:creationId xmlns:a16="http://schemas.microsoft.com/office/drawing/2014/main" id="{DE2D1319-BCAB-AFD9-79DC-B35DBACC1EDF}"/>
              </a:ext>
            </a:extLst>
          </p:cNvPr>
          <p:cNvSpPr/>
          <p:nvPr/>
        </p:nvSpPr>
        <p:spPr>
          <a:xfrm rot="10800000">
            <a:off x="9010328" y="3409493"/>
            <a:ext cx="364611" cy="672365"/>
          </a:xfrm>
          <a:prstGeom prst="upArrow">
            <a:avLst>
              <a:gd name="adj1" fmla="val 50000"/>
              <a:gd name="adj2" fmla="val 50000"/>
            </a:avLst>
          </a:prstGeom>
          <a:solidFill>
            <a:srgbClr val="FFFF00"/>
          </a:solidFill>
          <a:ln w="12700" cap="flat" cmpd="sng">
            <a:solidFill>
              <a:srgbClr val="FF0000"/>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chemeClr val="lt1"/>
              </a:solidFill>
              <a:latin typeface="Arial"/>
              <a:ea typeface="Arial"/>
              <a:cs typeface="Arial"/>
              <a:sym typeface="Arial"/>
            </a:endParaRPr>
          </a:p>
        </p:txBody>
      </p:sp>
      <p:sp>
        <p:nvSpPr>
          <p:cNvPr id="4" name="Google Shape;172;p10">
            <a:extLst>
              <a:ext uri="{FF2B5EF4-FFF2-40B4-BE49-F238E27FC236}">
                <a16:creationId xmlns:a16="http://schemas.microsoft.com/office/drawing/2014/main" id="{FA60A632-B713-7BF5-1E50-F3F1785623A1}"/>
              </a:ext>
            </a:extLst>
          </p:cNvPr>
          <p:cNvSpPr/>
          <p:nvPr/>
        </p:nvSpPr>
        <p:spPr>
          <a:xfrm>
            <a:off x="7698216" y="3515085"/>
            <a:ext cx="792881" cy="672365"/>
          </a:xfrm>
          <a:prstGeom prst="ellipse">
            <a:avLst/>
          </a:prstGeom>
          <a:noFill/>
          <a:ln w="82550" cap="flat" cmpd="sng">
            <a:solidFill>
              <a:srgbClr val="FF0000"/>
            </a:solidFill>
            <a:prstDash val="solid"/>
            <a:miter lim="8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173"/>
        <p:cNvGrpSpPr/>
        <p:nvPr/>
      </p:nvGrpSpPr>
      <p:grpSpPr>
        <a:xfrm>
          <a:off x="0" y="0"/>
          <a:ext cx="0" cy="0"/>
          <a:chOff x="0" y="0"/>
          <a:chExt cx="0" cy="0"/>
        </a:xfrm>
      </p:grpSpPr>
      <p:pic>
        <p:nvPicPr>
          <p:cNvPr id="174" name="Google Shape;174;p11"/>
          <p:cNvPicPr preferRelativeResize="0">
            <a:picLocks noGrp="1"/>
          </p:cNvPicPr>
          <p:nvPr>
            <p:ph type="body" idx="1"/>
          </p:nvPr>
        </p:nvPicPr>
        <p:blipFill rotWithShape="1">
          <a:blip r:embed="rId4">
            <a:alphaModFix/>
          </a:blip>
          <a:srcRect l="3556" r="1" b="1"/>
          <a:stretch/>
        </p:blipFill>
        <p:spPr>
          <a:xfrm>
            <a:off x="20" y="10"/>
            <a:ext cx="12191980" cy="6857990"/>
          </a:xfrm>
          <a:prstGeom prst="rect">
            <a:avLst/>
          </a:prstGeom>
          <a:noFill/>
          <a:ln>
            <a:noFill/>
          </a:ln>
        </p:spPr>
      </p:pic>
      <p:pic>
        <p:nvPicPr>
          <p:cNvPr id="175" name="Google Shape;175;p11"/>
          <p:cNvPicPr preferRelativeResize="0"/>
          <p:nvPr/>
        </p:nvPicPr>
        <p:blipFill rotWithShape="1">
          <a:blip r:embed="rId5">
            <a:alphaModFix/>
          </a:blip>
          <a:srcRect/>
          <a:stretch/>
        </p:blipFill>
        <p:spPr>
          <a:xfrm>
            <a:off x="10749741" y="5802498"/>
            <a:ext cx="890504" cy="435203"/>
          </a:xfrm>
          <a:prstGeom prst="rect">
            <a:avLst/>
          </a:prstGeom>
          <a:noFill/>
          <a:ln>
            <a:noFill/>
          </a:ln>
        </p:spPr>
      </p:pic>
      <p:sp>
        <p:nvSpPr>
          <p:cNvPr id="176" name="Google Shape;176;p11"/>
          <p:cNvSpPr txBox="1"/>
          <p:nvPr/>
        </p:nvSpPr>
        <p:spPr>
          <a:xfrm>
            <a:off x="2181889" y="728080"/>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rgbClr val="1F5C99"/>
                </a:solidFill>
                <a:latin typeface="Calibri"/>
                <a:ea typeface="Calibri"/>
                <a:cs typeface="Calibri"/>
                <a:sym typeface="Calibri"/>
              </a:rPr>
              <a:t>Pit lane</a:t>
            </a:r>
            <a:endParaRPr sz="5200" b="1" i="1" u="none" strike="noStrike" cap="none">
              <a:solidFill>
                <a:srgbClr val="1F5C99"/>
              </a:solidFill>
              <a:latin typeface="Arial"/>
              <a:ea typeface="Arial"/>
              <a:cs typeface="Arial"/>
              <a:sym typeface="Arial"/>
            </a:endParaRPr>
          </a:p>
        </p:txBody>
      </p:sp>
      <p:pic>
        <p:nvPicPr>
          <p:cNvPr id="177" name="Google Shape;177;p11"/>
          <p:cNvPicPr preferRelativeResize="0"/>
          <p:nvPr/>
        </p:nvPicPr>
        <p:blipFill rotWithShape="1">
          <a:blip r:embed="rId6">
            <a:alphaModFix/>
          </a:blip>
          <a:srcRect/>
          <a:stretch/>
        </p:blipFill>
        <p:spPr>
          <a:xfrm>
            <a:off x="1725932" y="1620632"/>
            <a:ext cx="8957798" cy="463333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181"/>
        <p:cNvGrpSpPr/>
        <p:nvPr/>
      </p:nvGrpSpPr>
      <p:grpSpPr>
        <a:xfrm>
          <a:off x="0" y="0"/>
          <a:ext cx="0" cy="0"/>
          <a:chOff x="0" y="0"/>
          <a:chExt cx="0" cy="0"/>
        </a:xfrm>
      </p:grpSpPr>
      <p:pic>
        <p:nvPicPr>
          <p:cNvPr id="182" name="Google Shape;182;p12"/>
          <p:cNvPicPr preferRelativeResize="0">
            <a:picLocks noGrp="1"/>
          </p:cNvPicPr>
          <p:nvPr>
            <p:ph type="body" idx="1"/>
          </p:nvPr>
        </p:nvPicPr>
        <p:blipFill rotWithShape="1">
          <a:blip r:embed="rId4">
            <a:alphaModFix/>
          </a:blip>
          <a:srcRect l="3556" r="1" b="1"/>
          <a:stretch/>
        </p:blipFill>
        <p:spPr>
          <a:xfrm>
            <a:off x="20" y="10"/>
            <a:ext cx="12191980" cy="6857990"/>
          </a:xfrm>
          <a:prstGeom prst="rect">
            <a:avLst/>
          </a:prstGeom>
          <a:noFill/>
          <a:ln>
            <a:noFill/>
          </a:ln>
        </p:spPr>
      </p:pic>
      <p:pic>
        <p:nvPicPr>
          <p:cNvPr id="183" name="Google Shape;183;p12"/>
          <p:cNvPicPr preferRelativeResize="0"/>
          <p:nvPr/>
        </p:nvPicPr>
        <p:blipFill rotWithShape="1">
          <a:blip r:embed="rId5">
            <a:alphaModFix/>
          </a:blip>
          <a:srcRect/>
          <a:stretch/>
        </p:blipFill>
        <p:spPr>
          <a:xfrm>
            <a:off x="10749741" y="5802498"/>
            <a:ext cx="890504" cy="435203"/>
          </a:xfrm>
          <a:prstGeom prst="rect">
            <a:avLst/>
          </a:prstGeom>
          <a:noFill/>
          <a:ln>
            <a:noFill/>
          </a:ln>
        </p:spPr>
      </p:pic>
      <p:sp>
        <p:nvSpPr>
          <p:cNvPr id="184" name="Google Shape;184;p12"/>
          <p:cNvSpPr txBox="1"/>
          <p:nvPr/>
        </p:nvSpPr>
        <p:spPr>
          <a:xfrm>
            <a:off x="1934747" y="502454"/>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rgbClr val="1F5C99"/>
                </a:solidFill>
                <a:latin typeface="Calibri"/>
                <a:ea typeface="Calibri"/>
                <a:cs typeface="Calibri"/>
                <a:sym typeface="Calibri"/>
              </a:rPr>
              <a:t>Start of Sessions</a:t>
            </a:r>
            <a:endParaRPr sz="1800" b="0" i="0" u="none" strike="noStrike" cap="none">
              <a:solidFill>
                <a:srgbClr val="1F5C99"/>
              </a:solidFill>
              <a:latin typeface="Arial"/>
              <a:ea typeface="Arial"/>
              <a:cs typeface="Arial"/>
              <a:sym typeface="Arial"/>
            </a:endParaRPr>
          </a:p>
        </p:txBody>
      </p:sp>
      <p:sp>
        <p:nvSpPr>
          <p:cNvPr id="185" name="Google Shape;185;p12"/>
          <p:cNvSpPr txBox="1"/>
          <p:nvPr/>
        </p:nvSpPr>
        <p:spPr>
          <a:xfrm>
            <a:off x="222482" y="1632536"/>
            <a:ext cx="11747036" cy="443194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Arial"/>
              <a:buNone/>
            </a:pPr>
            <a:endParaRPr sz="1200" b="1" i="0" u="none" strike="noStrike" cap="none">
              <a:solidFill>
                <a:srgbClr val="1F5C99"/>
              </a:solidFill>
              <a:latin typeface="Calibri"/>
              <a:ea typeface="Calibri"/>
              <a:cs typeface="Calibri"/>
              <a:sym typeface="Calibri"/>
            </a:endParaRPr>
          </a:p>
          <a:p>
            <a:pPr marL="285750" marR="0" lvl="0" indent="-285750" algn="l" rtl="0">
              <a:lnSpc>
                <a:spcPct val="100000"/>
              </a:lnSpc>
              <a:spcBef>
                <a:spcPts val="0"/>
              </a:spcBef>
              <a:spcAft>
                <a:spcPts val="0"/>
              </a:spcAft>
              <a:buClr>
                <a:srgbClr val="1F5C99"/>
              </a:buClr>
              <a:buSzPts val="2500"/>
              <a:buFont typeface="Arial"/>
              <a:buChar char="•"/>
            </a:pPr>
            <a:r>
              <a:rPr lang="en-AU" sz="2500" b="1" i="0" u="none" strike="noStrike" cap="none">
                <a:solidFill>
                  <a:srgbClr val="1F5C99"/>
                </a:solidFill>
                <a:latin typeface="Calibri"/>
                <a:ea typeface="Calibri"/>
                <a:cs typeface="Calibri"/>
                <a:sym typeface="Calibri"/>
              </a:rPr>
              <a:t>All Cars to follow the route as per the Paddock movement plan to the Marshalling area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1F5C99"/>
              </a:solidFill>
              <a:latin typeface="Calibri"/>
              <a:ea typeface="Calibri"/>
              <a:cs typeface="Calibri"/>
              <a:sym typeface="Calibri"/>
            </a:endParaRPr>
          </a:p>
          <a:p>
            <a:pPr marL="271463" marR="0" lvl="0" indent="-271463" algn="l" rtl="0">
              <a:lnSpc>
                <a:spcPct val="100000"/>
              </a:lnSpc>
              <a:spcBef>
                <a:spcPts val="0"/>
              </a:spcBef>
              <a:spcAft>
                <a:spcPts val="0"/>
              </a:spcAft>
              <a:buClr>
                <a:srgbClr val="1F5C99"/>
              </a:buClr>
              <a:buSzPts val="2500"/>
              <a:buFont typeface="Arial"/>
              <a:buChar char="•"/>
            </a:pPr>
            <a:r>
              <a:rPr lang="en-AU" sz="2500" b="1" i="0" u="none" strike="noStrike" cap="none">
                <a:solidFill>
                  <a:srgbClr val="1F5C99"/>
                </a:solidFill>
                <a:latin typeface="Calibri"/>
                <a:ea typeface="Calibri"/>
                <a:cs typeface="Calibri"/>
                <a:sym typeface="Calibri"/>
              </a:rPr>
              <a:t>Cars will be called in order to proceed to the Marshalling area via RMC.</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1F5C99"/>
              </a:solidFill>
              <a:latin typeface="Calibri"/>
              <a:ea typeface="Calibri"/>
              <a:cs typeface="Calibri"/>
              <a:sym typeface="Calibri"/>
            </a:endParaRPr>
          </a:p>
          <a:p>
            <a:pPr marL="285750" marR="0" lvl="0" indent="-285750" algn="l" rtl="0">
              <a:lnSpc>
                <a:spcPct val="100000"/>
              </a:lnSpc>
              <a:spcBef>
                <a:spcPts val="0"/>
              </a:spcBef>
              <a:spcAft>
                <a:spcPts val="0"/>
              </a:spcAft>
              <a:buClr>
                <a:srgbClr val="1F5C99"/>
              </a:buClr>
              <a:buSzPts val="2500"/>
              <a:buFont typeface="Arial"/>
              <a:buChar char="•"/>
            </a:pPr>
            <a:r>
              <a:rPr lang="en-AU" sz="2500" b="1" i="0" u="none" strike="noStrike" cap="none">
                <a:solidFill>
                  <a:srgbClr val="1F5C99"/>
                </a:solidFill>
                <a:latin typeface="Calibri"/>
                <a:ea typeface="Calibri"/>
                <a:cs typeface="Calibri"/>
                <a:sym typeface="Calibri"/>
              </a:rPr>
              <a:t>No Cars are to proceed from the marquee until announced on RMC.</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1F5C99"/>
              </a:solidFill>
              <a:latin typeface="Calibri"/>
              <a:ea typeface="Calibri"/>
              <a:cs typeface="Calibri"/>
              <a:sym typeface="Calibri"/>
            </a:endParaRPr>
          </a:p>
          <a:p>
            <a:pPr marL="285750" marR="0" lvl="0" indent="-285750" algn="l" rtl="0">
              <a:lnSpc>
                <a:spcPct val="100000"/>
              </a:lnSpc>
              <a:spcBef>
                <a:spcPts val="0"/>
              </a:spcBef>
              <a:spcAft>
                <a:spcPts val="0"/>
              </a:spcAft>
              <a:buClr>
                <a:srgbClr val="1F5C99"/>
              </a:buClr>
              <a:buSzPts val="2500"/>
              <a:buFont typeface="Arial"/>
              <a:buChar char="•"/>
            </a:pPr>
            <a:r>
              <a:rPr lang="en-AU" sz="2500" b="1" i="0" u="none" strike="noStrike" cap="none">
                <a:solidFill>
                  <a:srgbClr val="1F5C99"/>
                </a:solidFill>
                <a:latin typeface="Calibri"/>
                <a:ea typeface="Calibri"/>
                <a:cs typeface="Calibri"/>
                <a:sym typeface="Calibri"/>
              </a:rPr>
              <a:t>Cars will proceed to Pit Exit in order from the Marshalling area once announced on RMC or by a message on the SRO Teams App.</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AU" sz="2500" b="1" i="0" u="none" strike="noStrike" cap="none">
                <a:solidFill>
                  <a:srgbClr val="1F5C99"/>
                </a:solidFill>
                <a:latin typeface="Calibri"/>
                <a:ea typeface="Calibri"/>
                <a:cs typeface="Calibri"/>
                <a:sym typeface="Calibri"/>
              </a:rPr>
              <a:t> </a:t>
            </a:r>
            <a:endParaRPr sz="25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300"/>
              <a:buFont typeface="Arial"/>
              <a:buNone/>
            </a:pPr>
            <a:endParaRPr sz="3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600"/>
              <a:buFont typeface="Arial"/>
              <a:buNone/>
            </a:pP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300"/>
              <a:buFont typeface="Arial"/>
              <a:buNone/>
            </a:pPr>
            <a:endParaRPr sz="13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189"/>
        <p:cNvGrpSpPr/>
        <p:nvPr/>
      </p:nvGrpSpPr>
      <p:grpSpPr>
        <a:xfrm>
          <a:off x="0" y="0"/>
          <a:ext cx="0" cy="0"/>
          <a:chOff x="0" y="0"/>
          <a:chExt cx="0" cy="0"/>
        </a:xfrm>
      </p:grpSpPr>
      <p:pic>
        <p:nvPicPr>
          <p:cNvPr id="190" name="Google Shape;190;p13"/>
          <p:cNvPicPr preferRelativeResize="0">
            <a:picLocks noGrp="1"/>
          </p:cNvPicPr>
          <p:nvPr>
            <p:ph type="body" idx="1"/>
          </p:nvPr>
        </p:nvPicPr>
        <p:blipFill rotWithShape="1">
          <a:blip r:embed="rId4">
            <a:alphaModFix/>
          </a:blip>
          <a:srcRect l="3556" r="1" b="1"/>
          <a:stretch/>
        </p:blipFill>
        <p:spPr>
          <a:xfrm>
            <a:off x="0" y="0"/>
            <a:ext cx="12191980" cy="6857990"/>
          </a:xfrm>
          <a:prstGeom prst="rect">
            <a:avLst/>
          </a:prstGeom>
          <a:noFill/>
          <a:ln>
            <a:noFill/>
          </a:ln>
        </p:spPr>
      </p:pic>
      <p:pic>
        <p:nvPicPr>
          <p:cNvPr id="191" name="Google Shape;191;p13"/>
          <p:cNvPicPr preferRelativeResize="0"/>
          <p:nvPr/>
        </p:nvPicPr>
        <p:blipFill rotWithShape="1">
          <a:blip r:embed="rId5">
            <a:alphaModFix/>
          </a:blip>
          <a:srcRect/>
          <a:stretch/>
        </p:blipFill>
        <p:spPr>
          <a:xfrm>
            <a:off x="10749741" y="5802498"/>
            <a:ext cx="890504" cy="435203"/>
          </a:xfrm>
          <a:prstGeom prst="rect">
            <a:avLst/>
          </a:prstGeom>
          <a:noFill/>
          <a:ln>
            <a:noFill/>
          </a:ln>
        </p:spPr>
      </p:pic>
      <p:sp>
        <p:nvSpPr>
          <p:cNvPr id="192" name="Google Shape;192;p13"/>
          <p:cNvSpPr txBox="1"/>
          <p:nvPr/>
        </p:nvSpPr>
        <p:spPr>
          <a:xfrm>
            <a:off x="1751584" y="728080"/>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rgbClr val="1F5C99"/>
                </a:solidFill>
                <a:latin typeface="Calibri"/>
                <a:ea typeface="Calibri"/>
                <a:cs typeface="Calibri"/>
                <a:sym typeface="Calibri"/>
              </a:rPr>
              <a:t>Paddock to the Circuit</a:t>
            </a:r>
            <a:endParaRPr sz="5200" b="1" i="1" u="none" strike="noStrike" cap="none">
              <a:solidFill>
                <a:srgbClr val="1F5C99"/>
              </a:solidFill>
              <a:latin typeface="Arial"/>
              <a:ea typeface="Arial"/>
              <a:cs typeface="Arial"/>
              <a:sym typeface="Arial"/>
            </a:endParaRPr>
          </a:p>
        </p:txBody>
      </p:sp>
      <p:pic>
        <p:nvPicPr>
          <p:cNvPr id="193" name="Google Shape;193;p13"/>
          <p:cNvPicPr preferRelativeResize="0"/>
          <p:nvPr/>
        </p:nvPicPr>
        <p:blipFill rotWithShape="1">
          <a:blip r:embed="rId6">
            <a:alphaModFix/>
          </a:blip>
          <a:srcRect/>
          <a:stretch/>
        </p:blipFill>
        <p:spPr>
          <a:xfrm>
            <a:off x="1751584" y="1620632"/>
            <a:ext cx="8688832" cy="461706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197"/>
        <p:cNvGrpSpPr/>
        <p:nvPr/>
      </p:nvGrpSpPr>
      <p:grpSpPr>
        <a:xfrm>
          <a:off x="0" y="0"/>
          <a:ext cx="0" cy="0"/>
          <a:chOff x="0" y="0"/>
          <a:chExt cx="0" cy="0"/>
        </a:xfrm>
      </p:grpSpPr>
      <p:pic>
        <p:nvPicPr>
          <p:cNvPr id="198" name="Google Shape;198;p14"/>
          <p:cNvPicPr preferRelativeResize="0">
            <a:picLocks noGrp="1"/>
          </p:cNvPicPr>
          <p:nvPr>
            <p:ph type="body" idx="1"/>
          </p:nvPr>
        </p:nvPicPr>
        <p:blipFill rotWithShape="1">
          <a:blip r:embed="rId4">
            <a:alphaModFix/>
          </a:blip>
          <a:srcRect l="3556" r="1" b="1"/>
          <a:stretch/>
        </p:blipFill>
        <p:spPr>
          <a:xfrm>
            <a:off x="20" y="10"/>
            <a:ext cx="12191980" cy="6857990"/>
          </a:xfrm>
          <a:prstGeom prst="rect">
            <a:avLst/>
          </a:prstGeom>
          <a:noFill/>
          <a:ln>
            <a:noFill/>
          </a:ln>
        </p:spPr>
      </p:pic>
      <p:pic>
        <p:nvPicPr>
          <p:cNvPr id="199" name="Google Shape;199;p14"/>
          <p:cNvPicPr preferRelativeResize="0"/>
          <p:nvPr/>
        </p:nvPicPr>
        <p:blipFill rotWithShape="1">
          <a:blip r:embed="rId5">
            <a:alphaModFix/>
          </a:blip>
          <a:srcRect/>
          <a:stretch/>
        </p:blipFill>
        <p:spPr>
          <a:xfrm>
            <a:off x="10749741" y="5802498"/>
            <a:ext cx="890504" cy="435203"/>
          </a:xfrm>
          <a:prstGeom prst="rect">
            <a:avLst/>
          </a:prstGeom>
          <a:noFill/>
          <a:ln>
            <a:noFill/>
          </a:ln>
        </p:spPr>
      </p:pic>
      <p:sp>
        <p:nvSpPr>
          <p:cNvPr id="200" name="Google Shape;200;p14"/>
          <p:cNvSpPr txBox="1"/>
          <p:nvPr/>
        </p:nvSpPr>
        <p:spPr>
          <a:xfrm>
            <a:off x="1567065" y="366760"/>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rgbClr val="1F5C99"/>
                </a:solidFill>
                <a:latin typeface="Calibri"/>
                <a:ea typeface="Calibri"/>
                <a:cs typeface="Calibri"/>
                <a:sym typeface="Calibri"/>
              </a:rPr>
              <a:t>Pit Stop protocol</a:t>
            </a:r>
            <a:endParaRPr sz="1800" b="0" i="0" u="none" strike="noStrike" cap="none">
              <a:solidFill>
                <a:srgbClr val="1F5C99"/>
              </a:solidFill>
              <a:latin typeface="Arial"/>
              <a:ea typeface="Arial"/>
              <a:cs typeface="Arial"/>
              <a:sym typeface="Arial"/>
            </a:endParaRPr>
          </a:p>
        </p:txBody>
      </p:sp>
      <p:sp>
        <p:nvSpPr>
          <p:cNvPr id="201" name="Google Shape;201;p14"/>
          <p:cNvSpPr txBox="1"/>
          <p:nvPr/>
        </p:nvSpPr>
        <p:spPr>
          <a:xfrm>
            <a:off x="179556" y="1259312"/>
            <a:ext cx="11680945" cy="62478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F5C99"/>
              </a:buClr>
              <a:buSzPts val="3000"/>
              <a:buFont typeface="Calibri"/>
              <a:buNone/>
            </a:pPr>
            <a:r>
              <a:rPr lang="en-AU" sz="3000" b="1" i="1" u="none" strike="noStrike" cap="none">
                <a:solidFill>
                  <a:srgbClr val="1F5C99"/>
                </a:solidFill>
                <a:latin typeface="Calibri"/>
                <a:ea typeface="Calibri"/>
                <a:cs typeface="Calibri"/>
                <a:sym typeface="Calibri"/>
              </a:rPr>
              <a:t>Car Control</a:t>
            </a:r>
            <a:endParaRPr sz="1800" b="0" i="0" u="none" strike="noStrike" cap="none">
              <a:solidFill>
                <a:srgbClr val="1F5C99"/>
              </a:solidFill>
              <a:latin typeface="Arial"/>
              <a:ea typeface="Arial"/>
              <a:cs typeface="Arial"/>
              <a:sym typeface="Arial"/>
            </a:endParaRPr>
          </a:p>
          <a:p>
            <a:pPr marL="268288" marR="0" lvl="0" indent="-268288" algn="l" rtl="0">
              <a:lnSpc>
                <a:spcPct val="100000"/>
              </a:lnSpc>
              <a:spcBef>
                <a:spcPts val="0"/>
              </a:spcBef>
              <a:spcAft>
                <a:spcPts val="0"/>
              </a:spcAft>
              <a:buClr>
                <a:srgbClr val="0070C0"/>
              </a:buClr>
              <a:buSzPts val="2500"/>
              <a:buFont typeface="Arial"/>
              <a:buChar char="•"/>
            </a:pPr>
            <a:r>
              <a:rPr lang="en-AU" sz="2500" b="0" i="0" u="none" strike="noStrike" cap="none">
                <a:solidFill>
                  <a:srgbClr val="1F5C99"/>
                </a:solidFill>
                <a:latin typeface="Calibri"/>
                <a:ea typeface="Calibri"/>
                <a:cs typeface="Calibri"/>
                <a:sym typeface="Calibri"/>
              </a:rPr>
              <a:t>No personnel may hold panels on the working lane or stand behind stationary panels. </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rgbClr val="1F5C99"/>
              </a:buClr>
              <a:buSzPts val="2500"/>
              <a:buFont typeface="Calibri"/>
              <a:buNone/>
            </a:pPr>
            <a:r>
              <a:rPr lang="en-AU" sz="2500" b="0" i="0" u="none" strike="noStrike" cap="none">
                <a:solidFill>
                  <a:srgbClr val="1F5C99"/>
                </a:solidFill>
                <a:latin typeface="Calibri"/>
                <a:ea typeface="Calibri"/>
                <a:cs typeface="Calibri"/>
                <a:sym typeface="Calibri"/>
              </a:rPr>
              <a:t>    No lollipops or panels may be fixed or shown from the pit wall towards the pit lane. </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rgbClr val="1F5C99"/>
              </a:buClr>
              <a:buSzPts val="2500"/>
              <a:buFont typeface="Calibri"/>
              <a:buNone/>
            </a:pPr>
            <a:r>
              <a:rPr lang="en-AU" sz="2500" b="0" i="0" u="none" strike="noStrike" cap="none">
                <a:solidFill>
                  <a:srgbClr val="1F5C99"/>
                </a:solidFill>
                <a:latin typeface="Calibri"/>
                <a:ea typeface="Calibri"/>
                <a:cs typeface="Calibri"/>
                <a:sym typeface="Calibri"/>
              </a:rPr>
              <a:t>    Team personnel may use lollipops to indicate to the cars from the working zone.  </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rgbClr val="1F5C99"/>
              </a:buClr>
              <a:buSzPts val="2500"/>
              <a:buFont typeface="Calibri"/>
              <a:buNone/>
            </a:pPr>
            <a:r>
              <a:rPr lang="en-AU" sz="2500" b="0" i="0" u="none" strike="noStrike" cap="none">
                <a:solidFill>
                  <a:srgbClr val="1F5C99"/>
                </a:solidFill>
                <a:latin typeface="Calibri"/>
                <a:ea typeface="Calibri"/>
                <a:cs typeface="Calibri"/>
                <a:sym typeface="Calibri"/>
              </a:rPr>
              <a:t>    (Article 36.4 in Pit Stops – General)</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1F5C99"/>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500"/>
              <a:buFont typeface="Arial"/>
              <a:buChar char="•"/>
            </a:pPr>
            <a:r>
              <a:rPr lang="en-AU" sz="2500" b="0" i="0" u="none" strike="noStrike" cap="none">
                <a:solidFill>
                  <a:srgbClr val="1F5C99"/>
                </a:solidFill>
                <a:latin typeface="Calibri"/>
                <a:ea typeface="Calibri"/>
                <a:cs typeface="Calibri"/>
                <a:sym typeface="Calibri"/>
              </a:rPr>
              <a:t>No Car can be driven directly IN or OUT of a garage . </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1F5C99"/>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500"/>
              <a:buFont typeface="Arial"/>
              <a:buChar char="•"/>
            </a:pPr>
            <a:r>
              <a:rPr lang="en-AU" sz="2500" b="0" i="0" u="none" strike="noStrike" cap="none">
                <a:solidFill>
                  <a:srgbClr val="1F5C99"/>
                </a:solidFill>
                <a:latin typeface="Calibri"/>
                <a:ea typeface="Calibri"/>
                <a:cs typeface="Calibri"/>
                <a:sym typeface="Calibri"/>
              </a:rPr>
              <a:t>If the need arises that you need to return to your garage during a session, the Car must first stop parallel in your allocated pit area.</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1F5C99"/>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500"/>
              <a:buFont typeface="Arial"/>
              <a:buChar char="•"/>
            </a:pPr>
            <a:r>
              <a:rPr lang="en-AU" sz="2500" b="0" i="0" u="none" strike="noStrike" cap="none">
                <a:solidFill>
                  <a:srgbClr val="1F5C99"/>
                </a:solidFill>
                <a:latin typeface="Calibri"/>
                <a:ea typeface="Calibri"/>
                <a:cs typeface="Calibri"/>
                <a:sym typeface="Calibri"/>
              </a:rPr>
              <a:t>The Car must be then placed on SKATES and pushed back into your garage.</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1F5C99"/>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500"/>
              <a:buFont typeface="Arial"/>
              <a:buChar char="•"/>
            </a:pPr>
            <a:r>
              <a:rPr lang="en-AU" sz="2500" b="0" i="0" u="none" strike="noStrike" cap="none">
                <a:solidFill>
                  <a:srgbClr val="1F5C99"/>
                </a:solidFill>
                <a:latin typeface="Calibri"/>
                <a:ea typeface="Calibri"/>
                <a:cs typeface="Calibri"/>
                <a:sym typeface="Calibri"/>
              </a:rPr>
              <a:t>The Car must be pushed on SKATES to the parallel position. Once safe to do so the car may be released. </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000"/>
              <a:buFont typeface="Arial"/>
              <a:buNone/>
            </a:pPr>
            <a:endParaRPr sz="2000" b="1" i="0" u="none" strike="noStrike" cap="none">
              <a:solidFill>
                <a:srgbClr val="FF0000"/>
              </a:solidFill>
              <a:latin typeface="Calibri"/>
              <a:ea typeface="Calibri"/>
              <a:cs typeface="Calibri"/>
              <a:sym typeface="Calibri"/>
            </a:endParaRPr>
          </a:p>
          <a:p>
            <a:pPr marL="0" marR="0" lvl="0" indent="0" algn="l" rtl="0">
              <a:lnSpc>
                <a:spcPct val="100000"/>
              </a:lnSpc>
              <a:spcBef>
                <a:spcPts val="0"/>
              </a:spcBef>
              <a:spcAft>
                <a:spcPts val="0"/>
              </a:spcAft>
              <a:buClr>
                <a:srgbClr val="FF0000"/>
              </a:buClr>
              <a:buSzPts val="2000"/>
              <a:buFont typeface="Calibri"/>
              <a:buNone/>
            </a:pPr>
            <a:r>
              <a:rPr lang="en-AU" sz="2000" b="1" i="0" u="none" strike="noStrike" cap="none">
                <a:solidFill>
                  <a:srgbClr val="FF0000"/>
                </a:solidFill>
                <a:latin typeface="Calibri"/>
                <a:ea typeface="Calibri"/>
                <a:cs typeface="Calibri"/>
                <a:sym typeface="Calibri"/>
              </a:rPr>
              <a:t>     </a:t>
            </a:r>
            <a:endParaRPr sz="2000" b="1" i="0" u="none" strike="noStrike" cap="none">
              <a:solidFill>
                <a:srgbClr val="FF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200"/>
              <a:buFont typeface="Arial"/>
              <a:buNone/>
            </a:pPr>
            <a:endParaRPr sz="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206"/>
        <p:cNvGrpSpPr/>
        <p:nvPr/>
      </p:nvGrpSpPr>
      <p:grpSpPr>
        <a:xfrm>
          <a:off x="0" y="0"/>
          <a:ext cx="0" cy="0"/>
          <a:chOff x="0" y="0"/>
          <a:chExt cx="0" cy="0"/>
        </a:xfrm>
      </p:grpSpPr>
      <p:pic>
        <p:nvPicPr>
          <p:cNvPr id="207" name="Google Shape;207;p15"/>
          <p:cNvPicPr preferRelativeResize="0">
            <a:picLocks noGrp="1"/>
          </p:cNvPicPr>
          <p:nvPr>
            <p:ph type="body" idx="1"/>
          </p:nvPr>
        </p:nvPicPr>
        <p:blipFill rotWithShape="1">
          <a:blip r:embed="rId4">
            <a:alphaModFix/>
          </a:blip>
          <a:srcRect l="3556" r="1" b="1"/>
          <a:stretch/>
        </p:blipFill>
        <p:spPr>
          <a:xfrm>
            <a:off x="20" y="10"/>
            <a:ext cx="12191980" cy="6857990"/>
          </a:xfrm>
          <a:prstGeom prst="rect">
            <a:avLst/>
          </a:prstGeom>
          <a:noFill/>
          <a:ln>
            <a:noFill/>
          </a:ln>
        </p:spPr>
      </p:pic>
      <p:pic>
        <p:nvPicPr>
          <p:cNvPr id="208" name="Google Shape;208;p15"/>
          <p:cNvPicPr preferRelativeResize="0"/>
          <p:nvPr/>
        </p:nvPicPr>
        <p:blipFill rotWithShape="1">
          <a:blip r:embed="rId5">
            <a:alphaModFix/>
          </a:blip>
          <a:srcRect/>
          <a:stretch/>
        </p:blipFill>
        <p:spPr>
          <a:xfrm>
            <a:off x="10749741" y="5802498"/>
            <a:ext cx="890504" cy="435203"/>
          </a:xfrm>
          <a:prstGeom prst="rect">
            <a:avLst/>
          </a:prstGeom>
          <a:noFill/>
          <a:ln>
            <a:noFill/>
          </a:ln>
        </p:spPr>
      </p:pic>
      <p:sp>
        <p:nvSpPr>
          <p:cNvPr id="209" name="Google Shape;209;p15"/>
          <p:cNvSpPr txBox="1"/>
          <p:nvPr/>
        </p:nvSpPr>
        <p:spPr>
          <a:xfrm>
            <a:off x="1839754" y="322460"/>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rgbClr val="1F5C99"/>
                </a:solidFill>
                <a:latin typeface="Calibri"/>
                <a:ea typeface="Calibri"/>
                <a:cs typeface="Calibri"/>
                <a:sym typeface="Calibri"/>
              </a:rPr>
              <a:t>Pit Stop protocol</a:t>
            </a:r>
            <a:endParaRPr sz="1800" b="0" i="0" u="none" strike="noStrike" cap="none">
              <a:solidFill>
                <a:srgbClr val="1F5C99"/>
              </a:solidFill>
              <a:latin typeface="Arial"/>
              <a:ea typeface="Arial"/>
              <a:cs typeface="Arial"/>
              <a:sym typeface="Arial"/>
            </a:endParaRPr>
          </a:p>
        </p:txBody>
      </p:sp>
      <p:sp>
        <p:nvSpPr>
          <p:cNvPr id="210" name="Google Shape;210;p15"/>
          <p:cNvSpPr txBox="1"/>
          <p:nvPr/>
        </p:nvSpPr>
        <p:spPr>
          <a:xfrm>
            <a:off x="230132" y="1120672"/>
            <a:ext cx="11047466" cy="62170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F5C99"/>
              </a:buClr>
              <a:buSzPts val="2200"/>
              <a:buFont typeface="Arial"/>
              <a:buNone/>
            </a:pPr>
            <a:r>
              <a:rPr lang="en-AU" sz="2200" b="1" i="0" u="none" strike="noStrike" cap="none">
                <a:solidFill>
                  <a:srgbClr val="1F5C99"/>
                </a:solidFill>
                <a:latin typeface="Arial"/>
                <a:ea typeface="Arial"/>
                <a:cs typeface="Arial"/>
                <a:sym typeface="Arial"/>
              </a:rPr>
              <a:t>Practice Sessions</a:t>
            </a:r>
            <a:endParaRPr sz="2200" b="1" i="0" u="none" strike="noStrike" cap="none">
              <a:solidFill>
                <a:srgbClr val="1F5C99"/>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000"/>
              <a:buFont typeface="Arial"/>
              <a:buChar char="•"/>
            </a:pPr>
            <a:r>
              <a:rPr lang="en-AU" sz="2200" b="1" i="0" u="none" strike="noStrike" cap="none">
                <a:solidFill>
                  <a:srgbClr val="1F5C99"/>
                </a:solidFill>
                <a:latin typeface="Arial"/>
                <a:ea typeface="Arial"/>
                <a:cs typeface="Arial"/>
                <a:sym typeface="Arial"/>
              </a:rPr>
              <a:t>All cars to stop parallel at their allocated pit bay area.</a:t>
            </a:r>
            <a:endParaRPr sz="2200" b="1" i="0" u="none" strike="noStrike" cap="none">
              <a:solidFill>
                <a:srgbClr val="1F5C99"/>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000"/>
              <a:buFont typeface="Arial"/>
              <a:buChar char="•"/>
            </a:pPr>
            <a:r>
              <a:rPr lang="en-AU" sz="2200" b="1" i="0" u="none" strike="noStrike" cap="none">
                <a:solidFill>
                  <a:srgbClr val="1F5C99"/>
                </a:solidFill>
                <a:latin typeface="Arial"/>
                <a:ea typeface="Arial"/>
                <a:cs typeface="Arial"/>
                <a:sym typeface="Arial"/>
              </a:rPr>
              <a:t>If a RED Flag is called during a session, then all Cars must be at 45° nose out ready for a possible resumption to the session.</a:t>
            </a:r>
            <a:endParaRPr sz="2200" b="1" i="0" u="none" strike="noStrike" cap="none">
              <a:solidFill>
                <a:srgbClr val="1F5C99"/>
              </a:solidFill>
              <a:latin typeface="Arial"/>
              <a:ea typeface="Arial"/>
              <a:cs typeface="Arial"/>
              <a:sym typeface="Arial"/>
            </a:endParaRPr>
          </a:p>
          <a:p>
            <a:pPr marL="285750" marR="0" lvl="0" indent="-241300" algn="l" rtl="0">
              <a:lnSpc>
                <a:spcPct val="100000"/>
              </a:lnSpc>
              <a:spcBef>
                <a:spcPts val="0"/>
              </a:spcBef>
              <a:spcAft>
                <a:spcPts val="0"/>
              </a:spcAft>
              <a:buClr>
                <a:schemeClr val="dk1"/>
              </a:buClr>
              <a:buSzPts val="700"/>
              <a:buFont typeface="Arial"/>
              <a:buNone/>
            </a:pPr>
            <a:endParaRPr sz="600" b="1"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rgbClr val="1F5C99"/>
              </a:buClr>
              <a:buSzPts val="2200"/>
              <a:buFont typeface="Arial"/>
              <a:buNone/>
            </a:pPr>
            <a:r>
              <a:rPr lang="en-AU" sz="2200" b="1" i="0" u="none" strike="noStrike" cap="none">
                <a:solidFill>
                  <a:srgbClr val="1F5C99"/>
                </a:solidFill>
                <a:latin typeface="Arial"/>
                <a:ea typeface="Arial"/>
                <a:cs typeface="Arial"/>
                <a:sym typeface="Arial"/>
              </a:rPr>
              <a:t>Qualifying </a:t>
            </a:r>
            <a:endParaRPr sz="2200" b="1" i="0" u="none" strike="noStrike" cap="none">
              <a:solidFill>
                <a:srgbClr val="1F5C99"/>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000"/>
              <a:buFont typeface="Arial"/>
              <a:buChar char="•"/>
            </a:pPr>
            <a:r>
              <a:rPr lang="en-AU" sz="2200" b="1" i="0" u="none" strike="noStrike" cap="none">
                <a:solidFill>
                  <a:srgbClr val="1F5C99"/>
                </a:solidFill>
                <a:latin typeface="Arial"/>
                <a:ea typeface="Arial"/>
                <a:cs typeface="Arial"/>
                <a:sym typeface="Arial"/>
              </a:rPr>
              <a:t>All cars to stop parallel at their allocated pit bay area.</a:t>
            </a:r>
            <a:endParaRPr sz="2200" b="1" i="0" u="none" strike="noStrike" cap="none">
              <a:solidFill>
                <a:srgbClr val="1F5C99"/>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000"/>
              <a:buFont typeface="Arial"/>
              <a:buChar char="•"/>
            </a:pPr>
            <a:r>
              <a:rPr lang="en-AU" sz="2200" b="1" i="0" u="none" strike="noStrike" cap="none">
                <a:solidFill>
                  <a:srgbClr val="1F5C99"/>
                </a:solidFill>
                <a:latin typeface="Arial"/>
                <a:ea typeface="Arial"/>
                <a:cs typeface="Arial"/>
                <a:sym typeface="Arial"/>
              </a:rPr>
              <a:t>If a RED Flag is called during a session, then all Cars must be at 45° nose out ready for a possible resumption to the session.</a:t>
            </a:r>
            <a:endParaRPr sz="2200" b="1"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600"/>
              <a:buFont typeface="Arial"/>
              <a:buNone/>
            </a:pPr>
            <a:endParaRPr sz="600" b="1"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rgbClr val="1F5C99"/>
              </a:buClr>
              <a:buSzPts val="2200"/>
              <a:buFont typeface="Arial"/>
              <a:buNone/>
            </a:pPr>
            <a:r>
              <a:rPr lang="en-AU" sz="2200" b="1" i="0" u="none" strike="noStrike" cap="none">
                <a:solidFill>
                  <a:srgbClr val="1F5C99"/>
                </a:solidFill>
                <a:latin typeface="Arial"/>
                <a:ea typeface="Arial"/>
                <a:cs typeface="Arial"/>
                <a:sym typeface="Arial"/>
              </a:rPr>
              <a:t>Races </a:t>
            </a:r>
            <a:endParaRPr sz="2200" b="1" i="0" u="none" strike="noStrike" cap="none">
              <a:solidFill>
                <a:srgbClr val="1F5C99"/>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000"/>
              <a:buFont typeface="Arial"/>
              <a:buChar char="•"/>
            </a:pPr>
            <a:r>
              <a:rPr lang="en-AU" sz="2200" b="1" i="0" u="none" strike="noStrike" cap="none">
                <a:solidFill>
                  <a:srgbClr val="1F5C99"/>
                </a:solidFill>
                <a:latin typeface="Arial"/>
                <a:ea typeface="Arial"/>
                <a:cs typeface="Arial"/>
                <a:sym typeface="Arial"/>
              </a:rPr>
              <a:t>All cars to stop parallel at their allocated pit bay area.</a:t>
            </a:r>
            <a:endParaRPr sz="2200" b="1"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600"/>
              <a:buFont typeface="Arial"/>
              <a:buNone/>
            </a:pPr>
            <a:endParaRPr sz="600" b="1"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rgbClr val="1F5C99"/>
              </a:buClr>
              <a:buSzPts val="2200"/>
              <a:buFont typeface="Arial"/>
              <a:buNone/>
            </a:pPr>
            <a:r>
              <a:rPr lang="en-AU" sz="2200" b="1" i="0" u="none" strike="noStrike" cap="none">
                <a:solidFill>
                  <a:srgbClr val="1F5C99"/>
                </a:solidFill>
                <a:latin typeface="Arial"/>
                <a:ea typeface="Arial"/>
                <a:cs typeface="Arial"/>
                <a:sym typeface="Arial"/>
              </a:rPr>
              <a:t>At all times the following must be adhered to;</a:t>
            </a:r>
            <a:endParaRPr sz="2200" b="1" i="0" u="none" strike="noStrike" cap="none">
              <a:solidFill>
                <a:srgbClr val="1F5C99"/>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000"/>
              <a:buFont typeface="Arial"/>
              <a:buChar char="•"/>
            </a:pPr>
            <a:r>
              <a:rPr lang="en-AU" sz="2200" b="1" i="0" u="none" strike="noStrike" cap="none">
                <a:solidFill>
                  <a:srgbClr val="1F5C99"/>
                </a:solidFill>
                <a:latin typeface="Arial"/>
                <a:ea typeface="Arial"/>
                <a:cs typeface="Arial"/>
                <a:sym typeface="Arial"/>
              </a:rPr>
              <a:t>Each car must have a car controller managing the safe release of the car.</a:t>
            </a:r>
            <a:endParaRPr sz="2200" b="1" i="0" u="none" strike="noStrike" cap="none">
              <a:solidFill>
                <a:srgbClr val="1F5C99"/>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000"/>
              <a:buFont typeface="Arial"/>
              <a:buChar char="•"/>
            </a:pPr>
            <a:r>
              <a:rPr lang="en-AU" sz="2200" b="1" i="0" u="none" strike="noStrike" cap="none">
                <a:solidFill>
                  <a:srgbClr val="1F5C99"/>
                </a:solidFill>
                <a:latin typeface="Arial"/>
                <a:ea typeface="Arial"/>
                <a:cs typeface="Arial"/>
                <a:sym typeface="Arial"/>
              </a:rPr>
              <a:t>The car controller must be wearing the white armband.</a:t>
            </a:r>
            <a:endParaRPr sz="2200" b="1" i="0" u="none" strike="noStrike" cap="none">
              <a:solidFill>
                <a:srgbClr val="1F5C99"/>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000"/>
              <a:buFont typeface="Arial"/>
              <a:buChar char="•"/>
            </a:pPr>
            <a:r>
              <a:rPr lang="en-AU" sz="2200" b="1" i="0" u="none" strike="noStrike" cap="none">
                <a:solidFill>
                  <a:srgbClr val="1F5C99"/>
                </a:solidFill>
                <a:latin typeface="Arial"/>
                <a:ea typeface="Arial"/>
                <a:cs typeface="Arial"/>
                <a:sym typeface="Arial"/>
              </a:rPr>
              <a:t>All crew members to be appropriately attired and arm bands must be worn.</a:t>
            </a:r>
            <a:endParaRPr sz="2200" b="1"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000"/>
              <a:buFont typeface="Arial"/>
              <a:buNone/>
            </a:pPr>
            <a:endParaRPr sz="2000" b="0" i="0" u="none" strike="noStrike" cap="none">
              <a:solidFill>
                <a:srgbClr val="FF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000"/>
              <a:buFont typeface="Arial"/>
              <a:buNone/>
            </a:pP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2000"/>
              <a:buFont typeface="Arial"/>
              <a:buNone/>
            </a:pPr>
            <a:endParaRPr sz="2000" b="0" i="0" u="none" strike="noStrike" cap="none">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214"/>
        <p:cNvGrpSpPr/>
        <p:nvPr/>
      </p:nvGrpSpPr>
      <p:grpSpPr>
        <a:xfrm>
          <a:off x="0" y="0"/>
          <a:ext cx="0" cy="0"/>
          <a:chOff x="0" y="0"/>
          <a:chExt cx="0" cy="0"/>
        </a:xfrm>
      </p:grpSpPr>
      <p:pic>
        <p:nvPicPr>
          <p:cNvPr id="215" name="Google Shape;215;p16"/>
          <p:cNvPicPr preferRelativeResize="0">
            <a:picLocks noGrp="1"/>
          </p:cNvPicPr>
          <p:nvPr>
            <p:ph type="body" idx="1"/>
          </p:nvPr>
        </p:nvPicPr>
        <p:blipFill rotWithShape="1">
          <a:blip r:embed="rId4">
            <a:alphaModFix/>
          </a:blip>
          <a:srcRect l="3556" r="1" b="1"/>
          <a:stretch/>
        </p:blipFill>
        <p:spPr>
          <a:xfrm>
            <a:off x="20" y="10"/>
            <a:ext cx="12191980" cy="6857990"/>
          </a:xfrm>
          <a:prstGeom prst="rect">
            <a:avLst/>
          </a:prstGeom>
          <a:noFill/>
          <a:ln>
            <a:noFill/>
          </a:ln>
        </p:spPr>
      </p:pic>
      <p:pic>
        <p:nvPicPr>
          <p:cNvPr id="216" name="Google Shape;216;p16"/>
          <p:cNvPicPr preferRelativeResize="0"/>
          <p:nvPr/>
        </p:nvPicPr>
        <p:blipFill rotWithShape="1">
          <a:blip r:embed="rId5">
            <a:alphaModFix/>
          </a:blip>
          <a:srcRect/>
          <a:stretch/>
        </p:blipFill>
        <p:spPr>
          <a:xfrm>
            <a:off x="10749741" y="5802498"/>
            <a:ext cx="890504" cy="435203"/>
          </a:xfrm>
          <a:prstGeom prst="rect">
            <a:avLst/>
          </a:prstGeom>
          <a:noFill/>
          <a:ln>
            <a:noFill/>
          </a:ln>
        </p:spPr>
      </p:pic>
      <p:pic>
        <p:nvPicPr>
          <p:cNvPr id="217" name="Google Shape;217;p16" descr="A yellow car on a road&#10;&#10;Description automatically generated"/>
          <p:cNvPicPr preferRelativeResize="0"/>
          <p:nvPr/>
        </p:nvPicPr>
        <p:blipFill rotWithShape="1">
          <a:blip r:embed="rId6">
            <a:alphaModFix/>
          </a:blip>
          <a:srcRect/>
          <a:stretch/>
        </p:blipFill>
        <p:spPr>
          <a:xfrm flipH="1">
            <a:off x="1936376" y="1633818"/>
            <a:ext cx="8335114" cy="4603883"/>
          </a:xfrm>
          <a:prstGeom prst="rect">
            <a:avLst/>
          </a:prstGeom>
          <a:noFill/>
          <a:ln>
            <a:noFill/>
          </a:ln>
        </p:spPr>
      </p:pic>
      <p:sp>
        <p:nvSpPr>
          <p:cNvPr id="218" name="Google Shape;218;p16"/>
          <p:cNvSpPr txBox="1"/>
          <p:nvPr/>
        </p:nvSpPr>
        <p:spPr>
          <a:xfrm>
            <a:off x="4385764" y="3775083"/>
            <a:ext cx="2874311"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00"/>
              </a:buClr>
              <a:buSzPts val="2400"/>
              <a:buFont typeface="Arial"/>
              <a:buNone/>
            </a:pPr>
            <a:r>
              <a:rPr lang="en-AU" sz="2400" b="1" i="0" u="none" strike="noStrike" cap="none">
                <a:solidFill>
                  <a:srgbClr val="FFFF00"/>
                </a:solidFill>
                <a:latin typeface="Arial"/>
                <a:ea typeface="Arial"/>
                <a:cs typeface="Arial"/>
                <a:sym typeface="Arial"/>
              </a:rPr>
              <a:t>Direction of travel</a:t>
            </a:r>
            <a:endParaRPr sz="1800" b="0" i="0" u="none" strike="noStrike" cap="none">
              <a:solidFill>
                <a:schemeClr val="dk1"/>
              </a:solidFill>
              <a:latin typeface="Arial"/>
              <a:ea typeface="Arial"/>
              <a:cs typeface="Arial"/>
              <a:sym typeface="Arial"/>
            </a:endParaRPr>
          </a:p>
        </p:txBody>
      </p:sp>
      <p:sp>
        <p:nvSpPr>
          <p:cNvPr id="219" name="Google Shape;219;p16"/>
          <p:cNvSpPr/>
          <p:nvPr/>
        </p:nvSpPr>
        <p:spPr>
          <a:xfrm rot="5400000">
            <a:off x="7709750" y="3628863"/>
            <a:ext cx="267055" cy="754104"/>
          </a:xfrm>
          <a:prstGeom prst="upArrow">
            <a:avLst>
              <a:gd name="adj1" fmla="val 50000"/>
              <a:gd name="adj2" fmla="val 50000"/>
            </a:avLst>
          </a:prstGeom>
          <a:solidFill>
            <a:srgbClr val="FFFF00"/>
          </a:solidFill>
          <a:ln w="12700" cap="flat" cmpd="sng">
            <a:solidFill>
              <a:srgbClr val="FF0000"/>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chemeClr val="lt1"/>
              </a:solidFill>
              <a:latin typeface="Arial"/>
              <a:ea typeface="Arial"/>
              <a:cs typeface="Arial"/>
              <a:sym typeface="Arial"/>
            </a:endParaRPr>
          </a:p>
        </p:txBody>
      </p:sp>
      <p:sp>
        <p:nvSpPr>
          <p:cNvPr id="220" name="Google Shape;220;p16"/>
          <p:cNvSpPr txBox="1"/>
          <p:nvPr/>
        </p:nvSpPr>
        <p:spPr>
          <a:xfrm>
            <a:off x="2095778" y="620299"/>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rgbClr val="1F5C99"/>
                </a:solidFill>
                <a:latin typeface="Calibri"/>
                <a:ea typeface="Calibri"/>
                <a:cs typeface="Calibri"/>
                <a:sym typeface="Calibri"/>
              </a:rPr>
              <a:t>Pit Lane protocol</a:t>
            </a:r>
            <a:endParaRPr sz="5200" b="1" i="1" u="none" strike="noStrike" cap="none">
              <a:solidFill>
                <a:srgbClr val="1F5C99"/>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224"/>
        <p:cNvGrpSpPr/>
        <p:nvPr/>
      </p:nvGrpSpPr>
      <p:grpSpPr>
        <a:xfrm>
          <a:off x="0" y="0"/>
          <a:ext cx="0" cy="0"/>
          <a:chOff x="0" y="0"/>
          <a:chExt cx="0" cy="0"/>
        </a:xfrm>
      </p:grpSpPr>
      <p:pic>
        <p:nvPicPr>
          <p:cNvPr id="225" name="Google Shape;225;p17"/>
          <p:cNvPicPr preferRelativeResize="0">
            <a:picLocks noGrp="1"/>
          </p:cNvPicPr>
          <p:nvPr>
            <p:ph type="body" idx="1"/>
          </p:nvPr>
        </p:nvPicPr>
        <p:blipFill rotWithShape="1">
          <a:blip r:embed="rId4">
            <a:alphaModFix/>
          </a:blip>
          <a:srcRect l="3556" r="1" b="1"/>
          <a:stretch/>
        </p:blipFill>
        <p:spPr>
          <a:xfrm>
            <a:off x="20" y="10"/>
            <a:ext cx="12191980" cy="6857990"/>
          </a:xfrm>
          <a:prstGeom prst="rect">
            <a:avLst/>
          </a:prstGeom>
          <a:noFill/>
          <a:ln>
            <a:noFill/>
          </a:ln>
        </p:spPr>
      </p:pic>
      <p:pic>
        <p:nvPicPr>
          <p:cNvPr id="226" name="Google Shape;226;p17"/>
          <p:cNvPicPr preferRelativeResize="0"/>
          <p:nvPr/>
        </p:nvPicPr>
        <p:blipFill rotWithShape="1">
          <a:blip r:embed="rId5">
            <a:alphaModFix/>
          </a:blip>
          <a:srcRect/>
          <a:stretch/>
        </p:blipFill>
        <p:spPr>
          <a:xfrm>
            <a:off x="10749741" y="5802498"/>
            <a:ext cx="890504" cy="435203"/>
          </a:xfrm>
          <a:prstGeom prst="rect">
            <a:avLst/>
          </a:prstGeom>
          <a:noFill/>
          <a:ln>
            <a:noFill/>
          </a:ln>
        </p:spPr>
      </p:pic>
      <p:sp>
        <p:nvSpPr>
          <p:cNvPr id="227" name="Google Shape;227;p17"/>
          <p:cNvSpPr txBox="1"/>
          <p:nvPr/>
        </p:nvSpPr>
        <p:spPr>
          <a:xfrm>
            <a:off x="1934747" y="892419"/>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rgbClr val="1F5C99"/>
                </a:solidFill>
                <a:latin typeface="Calibri"/>
                <a:ea typeface="Calibri"/>
                <a:cs typeface="Calibri"/>
                <a:sym typeface="Calibri"/>
              </a:rPr>
              <a:t>End of Sessions</a:t>
            </a:r>
            <a:endParaRPr sz="1800" b="0" i="0" u="none" strike="noStrike" cap="none">
              <a:solidFill>
                <a:srgbClr val="1F5C99"/>
              </a:solidFill>
              <a:latin typeface="Arial"/>
              <a:ea typeface="Arial"/>
              <a:cs typeface="Arial"/>
              <a:sym typeface="Arial"/>
            </a:endParaRPr>
          </a:p>
        </p:txBody>
      </p:sp>
      <p:sp>
        <p:nvSpPr>
          <p:cNvPr id="228" name="Google Shape;228;p17"/>
          <p:cNvSpPr txBox="1"/>
          <p:nvPr/>
        </p:nvSpPr>
        <p:spPr>
          <a:xfrm>
            <a:off x="222482" y="1834242"/>
            <a:ext cx="11747036" cy="276994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Arial"/>
              <a:buNone/>
            </a:pPr>
            <a:endParaRPr sz="1200" b="1" i="0" u="none" strike="noStrike" cap="none">
              <a:solidFill>
                <a:srgbClr val="1F5C99"/>
              </a:solidFill>
              <a:latin typeface="Calibri"/>
              <a:ea typeface="Calibri"/>
              <a:cs typeface="Calibri"/>
              <a:sym typeface="Calibri"/>
            </a:endParaRPr>
          </a:p>
          <a:p>
            <a:pPr marL="285750" marR="0" lvl="0" indent="-285750" algn="l" rtl="0">
              <a:lnSpc>
                <a:spcPct val="100000"/>
              </a:lnSpc>
              <a:spcBef>
                <a:spcPts val="0"/>
              </a:spcBef>
              <a:spcAft>
                <a:spcPts val="0"/>
              </a:spcAft>
              <a:buClr>
                <a:srgbClr val="1F5C99"/>
              </a:buClr>
              <a:buSzPts val="2500"/>
              <a:buFont typeface="Arial"/>
              <a:buChar char="•"/>
            </a:pPr>
            <a:r>
              <a:rPr lang="en-AU" sz="2500" b="1" i="0" u="none" strike="noStrike" cap="none">
                <a:solidFill>
                  <a:srgbClr val="1F5C99"/>
                </a:solidFill>
                <a:latin typeface="Calibri"/>
                <a:ea typeface="Calibri"/>
                <a:cs typeface="Calibri"/>
                <a:sym typeface="Calibri"/>
              </a:rPr>
              <a:t>All Cars to complete a full “COOL DOWN” lap and to return to Pit Lane.</a:t>
            </a:r>
            <a:endParaRPr sz="1400" b="0" i="0" u="none" strike="noStrike" cap="none">
              <a:solidFill>
                <a:srgbClr val="000000"/>
              </a:solidFill>
              <a:latin typeface="Arial"/>
              <a:ea typeface="Arial"/>
              <a:cs typeface="Arial"/>
              <a:sym typeface="Arial"/>
            </a:endParaRPr>
          </a:p>
          <a:p>
            <a:pPr marL="285750" marR="0" lvl="0" indent="-209550" algn="l" rtl="0">
              <a:lnSpc>
                <a:spcPct val="100000"/>
              </a:lnSpc>
              <a:spcBef>
                <a:spcPts val="0"/>
              </a:spcBef>
              <a:spcAft>
                <a:spcPts val="0"/>
              </a:spcAft>
              <a:buClr>
                <a:schemeClr val="dk1"/>
              </a:buClr>
              <a:buSzPts val="1200"/>
              <a:buFont typeface="Arial"/>
              <a:buNone/>
            </a:pPr>
            <a:endParaRPr sz="1200" b="1" i="0" u="none" strike="noStrike" cap="none">
              <a:solidFill>
                <a:srgbClr val="1F5C99"/>
              </a:solidFill>
              <a:latin typeface="Calibri"/>
              <a:ea typeface="Calibri"/>
              <a:cs typeface="Calibri"/>
              <a:sym typeface="Calibri"/>
            </a:endParaRPr>
          </a:p>
          <a:p>
            <a:pPr marL="285750" marR="0" lvl="0" indent="-285750" algn="l" rtl="0">
              <a:lnSpc>
                <a:spcPct val="100000"/>
              </a:lnSpc>
              <a:spcBef>
                <a:spcPts val="0"/>
              </a:spcBef>
              <a:spcAft>
                <a:spcPts val="0"/>
              </a:spcAft>
              <a:buClr>
                <a:srgbClr val="1F5C99"/>
              </a:buClr>
              <a:buSzPts val="2500"/>
              <a:buFont typeface="Arial"/>
              <a:buChar char="•"/>
            </a:pPr>
            <a:r>
              <a:rPr lang="en-AU" sz="2500" b="1" i="0" u="none" strike="noStrike" cap="none">
                <a:solidFill>
                  <a:srgbClr val="1F5C99"/>
                </a:solidFill>
                <a:latin typeface="Calibri"/>
                <a:ea typeface="Calibri"/>
                <a:cs typeface="Calibri"/>
                <a:sym typeface="Calibri"/>
              </a:rPr>
              <a:t>All Cars are to follow the route as per the Paddock movement plan, from Circuit to the Paddock.</a:t>
            </a:r>
            <a:endParaRPr sz="1200" b="1" i="0" u="none" strike="noStrike" cap="none">
              <a:solidFill>
                <a:srgbClr val="1F5C9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500"/>
              <a:buFont typeface="Arial"/>
              <a:buNone/>
            </a:pPr>
            <a:r>
              <a:rPr lang="en-AU" sz="2500" b="1" i="0" u="none" strike="noStrike" cap="none">
                <a:solidFill>
                  <a:srgbClr val="1F5C99"/>
                </a:solidFill>
                <a:latin typeface="Calibri"/>
                <a:ea typeface="Calibri"/>
                <a:cs typeface="Calibri"/>
                <a:sym typeface="Calibri"/>
              </a:rPr>
              <a:t> </a:t>
            </a:r>
            <a:endParaRPr sz="25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300"/>
              <a:buFont typeface="Arial"/>
              <a:buNone/>
            </a:pPr>
            <a:endParaRPr sz="3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600"/>
              <a:buFont typeface="Arial"/>
              <a:buNone/>
            </a:pP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300"/>
              <a:buFont typeface="Arial"/>
              <a:buNone/>
            </a:pPr>
            <a:endParaRPr sz="13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232"/>
        <p:cNvGrpSpPr/>
        <p:nvPr/>
      </p:nvGrpSpPr>
      <p:grpSpPr>
        <a:xfrm>
          <a:off x="0" y="0"/>
          <a:ext cx="0" cy="0"/>
          <a:chOff x="0" y="0"/>
          <a:chExt cx="0" cy="0"/>
        </a:xfrm>
      </p:grpSpPr>
      <p:pic>
        <p:nvPicPr>
          <p:cNvPr id="233" name="Google Shape;233;p18"/>
          <p:cNvPicPr preferRelativeResize="0">
            <a:picLocks noGrp="1"/>
          </p:cNvPicPr>
          <p:nvPr>
            <p:ph type="body" idx="1"/>
          </p:nvPr>
        </p:nvPicPr>
        <p:blipFill rotWithShape="1">
          <a:blip r:embed="rId4">
            <a:alphaModFix/>
          </a:blip>
          <a:srcRect l="3556" r="1" b="1"/>
          <a:stretch/>
        </p:blipFill>
        <p:spPr>
          <a:xfrm>
            <a:off x="20" y="10"/>
            <a:ext cx="12191980" cy="6857990"/>
          </a:xfrm>
          <a:prstGeom prst="rect">
            <a:avLst/>
          </a:prstGeom>
          <a:noFill/>
          <a:ln>
            <a:noFill/>
          </a:ln>
        </p:spPr>
      </p:pic>
      <p:pic>
        <p:nvPicPr>
          <p:cNvPr id="234" name="Google Shape;234;p18"/>
          <p:cNvPicPr preferRelativeResize="0"/>
          <p:nvPr/>
        </p:nvPicPr>
        <p:blipFill rotWithShape="1">
          <a:blip r:embed="rId5">
            <a:alphaModFix/>
          </a:blip>
          <a:srcRect/>
          <a:stretch/>
        </p:blipFill>
        <p:spPr>
          <a:xfrm>
            <a:off x="10749741" y="5802498"/>
            <a:ext cx="890504" cy="435203"/>
          </a:xfrm>
          <a:prstGeom prst="rect">
            <a:avLst/>
          </a:prstGeom>
          <a:noFill/>
          <a:ln>
            <a:noFill/>
          </a:ln>
        </p:spPr>
      </p:pic>
      <p:sp>
        <p:nvSpPr>
          <p:cNvPr id="235" name="Google Shape;235;p18"/>
          <p:cNvSpPr txBox="1"/>
          <p:nvPr/>
        </p:nvSpPr>
        <p:spPr>
          <a:xfrm>
            <a:off x="1785201" y="728080"/>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rgbClr val="1F5C99"/>
                </a:solidFill>
                <a:latin typeface="Calibri"/>
                <a:ea typeface="Calibri"/>
                <a:cs typeface="Calibri"/>
                <a:sym typeface="Calibri"/>
              </a:rPr>
              <a:t>Circuit to the Paddock</a:t>
            </a:r>
            <a:endParaRPr sz="5200" b="1" i="1" u="none" strike="noStrike" cap="none">
              <a:solidFill>
                <a:srgbClr val="1F5C99"/>
              </a:solidFill>
              <a:latin typeface="Arial"/>
              <a:ea typeface="Arial"/>
              <a:cs typeface="Arial"/>
              <a:sym typeface="Arial"/>
            </a:endParaRPr>
          </a:p>
        </p:txBody>
      </p:sp>
      <p:pic>
        <p:nvPicPr>
          <p:cNvPr id="236" name="Google Shape;236;p18"/>
          <p:cNvPicPr preferRelativeResize="0"/>
          <p:nvPr/>
        </p:nvPicPr>
        <p:blipFill rotWithShape="1">
          <a:blip r:embed="rId6">
            <a:alphaModFix/>
          </a:blip>
          <a:srcRect/>
          <a:stretch/>
        </p:blipFill>
        <p:spPr>
          <a:xfrm>
            <a:off x="1184340" y="1620632"/>
            <a:ext cx="9565401" cy="461706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240"/>
        <p:cNvGrpSpPr/>
        <p:nvPr/>
      </p:nvGrpSpPr>
      <p:grpSpPr>
        <a:xfrm>
          <a:off x="0" y="0"/>
          <a:ext cx="0" cy="0"/>
          <a:chOff x="0" y="0"/>
          <a:chExt cx="0" cy="0"/>
        </a:xfrm>
      </p:grpSpPr>
      <p:pic>
        <p:nvPicPr>
          <p:cNvPr id="241" name="Google Shape;241;p19"/>
          <p:cNvPicPr preferRelativeResize="0">
            <a:picLocks noGrp="1"/>
          </p:cNvPicPr>
          <p:nvPr>
            <p:ph type="body" idx="1"/>
          </p:nvPr>
        </p:nvPicPr>
        <p:blipFill rotWithShape="1">
          <a:blip r:embed="rId4">
            <a:alphaModFix/>
          </a:blip>
          <a:srcRect l="3556" r="1" b="1"/>
          <a:stretch/>
        </p:blipFill>
        <p:spPr>
          <a:xfrm>
            <a:off x="20" y="10"/>
            <a:ext cx="12191980" cy="6857990"/>
          </a:xfrm>
          <a:prstGeom prst="rect">
            <a:avLst/>
          </a:prstGeom>
          <a:noFill/>
          <a:ln>
            <a:noFill/>
          </a:ln>
        </p:spPr>
      </p:pic>
      <p:pic>
        <p:nvPicPr>
          <p:cNvPr id="242" name="Google Shape;242;p19"/>
          <p:cNvPicPr preferRelativeResize="0"/>
          <p:nvPr/>
        </p:nvPicPr>
        <p:blipFill rotWithShape="1">
          <a:blip r:embed="rId5">
            <a:alphaModFix/>
          </a:blip>
          <a:srcRect/>
          <a:stretch/>
        </p:blipFill>
        <p:spPr>
          <a:xfrm>
            <a:off x="10749741" y="5802498"/>
            <a:ext cx="890504" cy="435203"/>
          </a:xfrm>
          <a:prstGeom prst="rect">
            <a:avLst/>
          </a:prstGeom>
          <a:noFill/>
          <a:ln>
            <a:noFill/>
          </a:ln>
        </p:spPr>
      </p:pic>
      <p:sp>
        <p:nvSpPr>
          <p:cNvPr id="243" name="Google Shape;243;p19"/>
          <p:cNvSpPr txBox="1"/>
          <p:nvPr/>
        </p:nvSpPr>
        <p:spPr>
          <a:xfrm>
            <a:off x="1260815" y="749229"/>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rgbClr val="1F5C99"/>
                </a:solidFill>
                <a:latin typeface="Calibri"/>
                <a:ea typeface="Calibri"/>
                <a:cs typeface="Calibri"/>
                <a:sym typeface="Calibri"/>
              </a:rPr>
              <a:t>Qualifying 1 to Qualifying 2</a:t>
            </a:r>
            <a:endParaRPr sz="4500" b="1" i="1" u="none" strike="noStrike" cap="none">
              <a:solidFill>
                <a:srgbClr val="1F5C99"/>
              </a:solidFill>
              <a:latin typeface="Arial"/>
              <a:ea typeface="Arial"/>
              <a:cs typeface="Arial"/>
              <a:sym typeface="Arial"/>
            </a:endParaRPr>
          </a:p>
        </p:txBody>
      </p:sp>
      <p:sp>
        <p:nvSpPr>
          <p:cNvPr id="244" name="Google Shape;244;p19"/>
          <p:cNvSpPr txBox="1"/>
          <p:nvPr/>
        </p:nvSpPr>
        <p:spPr>
          <a:xfrm>
            <a:off x="485092" y="1783738"/>
            <a:ext cx="11221815" cy="55092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70C0"/>
              </a:buClr>
              <a:buSzPts val="2600"/>
              <a:buFont typeface="Arial"/>
              <a:buChar char="•"/>
            </a:pPr>
            <a:r>
              <a:rPr lang="en-AU" sz="2600" b="1" i="0" u="none" strike="noStrike" cap="none">
                <a:solidFill>
                  <a:srgbClr val="1F5C99"/>
                </a:solidFill>
                <a:latin typeface="Calibri"/>
                <a:ea typeface="Calibri"/>
                <a:cs typeface="Calibri"/>
                <a:sym typeface="Calibri"/>
              </a:rPr>
              <a:t>All Cars to stop in their allocated Pit Bay area in Pit Lane at the end of Qualifying 1.</a:t>
            </a:r>
            <a:endParaRPr sz="1800" b="0" i="0" u="none" strike="noStrike" cap="none">
              <a:solidFill>
                <a:srgbClr val="1F5C99"/>
              </a:solidFill>
              <a:latin typeface="Arial"/>
              <a:ea typeface="Arial"/>
              <a:cs typeface="Arial"/>
              <a:sym typeface="Arial"/>
            </a:endParaRPr>
          </a:p>
          <a:p>
            <a:pPr marL="285750" marR="0" lvl="0" indent="-190500" algn="l" rtl="0">
              <a:lnSpc>
                <a:spcPct val="100000"/>
              </a:lnSpc>
              <a:spcBef>
                <a:spcPts val="0"/>
              </a:spcBef>
              <a:spcAft>
                <a:spcPts val="0"/>
              </a:spcAft>
              <a:buClr>
                <a:schemeClr val="dk1"/>
              </a:buClr>
              <a:buSzPts val="1500"/>
              <a:buFont typeface="Arial"/>
              <a:buNone/>
            </a:pPr>
            <a:endParaRPr sz="1500" b="1" i="0" u="none" strike="noStrike" cap="none">
              <a:solidFill>
                <a:srgbClr val="1F5C99"/>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600"/>
              <a:buFont typeface="Arial"/>
              <a:buChar char="•"/>
            </a:pPr>
            <a:r>
              <a:rPr lang="en-AU" sz="2600" b="1" i="0" u="none" strike="noStrike" cap="none">
                <a:solidFill>
                  <a:srgbClr val="1F5C99"/>
                </a:solidFill>
                <a:latin typeface="Calibri"/>
                <a:ea typeface="Calibri"/>
                <a:cs typeface="Calibri"/>
                <a:sym typeface="Calibri"/>
              </a:rPr>
              <a:t>All Cars are under Parc Fermé conditions from when the Chequered flag is displayed.</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500"/>
              <a:buFont typeface="Arial"/>
              <a:buNone/>
            </a:pPr>
            <a:endParaRPr sz="1500" b="1" i="0" u="none" strike="noStrike" cap="none">
              <a:solidFill>
                <a:srgbClr val="1F5C99"/>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600"/>
              <a:buFont typeface="Arial"/>
              <a:buChar char="•"/>
            </a:pPr>
            <a:r>
              <a:rPr lang="en-AU" sz="2600" b="1" i="0" u="none" strike="noStrike" cap="none">
                <a:solidFill>
                  <a:srgbClr val="1F5C99"/>
                </a:solidFill>
                <a:latin typeface="Calibri"/>
                <a:ea typeface="Calibri"/>
                <a:cs typeface="Calibri"/>
                <a:sym typeface="Calibri"/>
              </a:rPr>
              <a:t>All Cars will be released from Parc Fermé conditions by direction on RMC or by message on the SRO App to prepare for Qualifying 2.</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500"/>
              <a:buFont typeface="Arial"/>
              <a:buNone/>
            </a:pPr>
            <a:endParaRPr sz="1500" b="1" i="0" u="none" strike="noStrike" cap="none">
              <a:solidFill>
                <a:srgbClr val="1F5C99"/>
              </a:solidFill>
              <a:latin typeface="Calibri"/>
              <a:ea typeface="Calibri"/>
              <a:cs typeface="Calibri"/>
              <a:sym typeface="Calibri"/>
            </a:endParaRPr>
          </a:p>
          <a:p>
            <a:pPr marL="271463" marR="0" lvl="0" indent="-271463" algn="l" rtl="0">
              <a:lnSpc>
                <a:spcPct val="100000"/>
              </a:lnSpc>
              <a:spcBef>
                <a:spcPts val="0"/>
              </a:spcBef>
              <a:spcAft>
                <a:spcPts val="0"/>
              </a:spcAft>
              <a:buClr>
                <a:srgbClr val="0070C0"/>
              </a:buClr>
              <a:buSzPts val="2600"/>
              <a:buFont typeface="Arial"/>
              <a:buChar char="•"/>
            </a:pPr>
            <a:r>
              <a:rPr lang="en-AU" sz="2600" b="1" i="0" u="none" strike="noStrike" cap="none">
                <a:solidFill>
                  <a:srgbClr val="1F5C99"/>
                </a:solidFill>
                <a:latin typeface="Calibri"/>
                <a:ea typeface="Calibri"/>
                <a:cs typeface="Calibri"/>
                <a:sym typeface="Calibri"/>
              </a:rPr>
              <a:t>Cars can not proceed to Pit Exit until FAST LANE has been announced on RMC or by message on the SRO App for the commencement for Qualifying 2.</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000"/>
              <a:buFont typeface="Arial"/>
              <a:buNone/>
            </a:pPr>
            <a:endParaRPr sz="1000" b="1" i="0" u="none" strike="noStrike" cap="none">
              <a:solidFill>
                <a:srgbClr val="00206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000"/>
              <a:buFont typeface="Arial"/>
              <a:buNone/>
            </a:pPr>
            <a:endParaRPr sz="1000" b="1" i="0" u="none" strike="noStrike" cap="none">
              <a:solidFill>
                <a:srgbClr val="00206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Arial"/>
              <a:buNone/>
            </a:pPr>
            <a:endParaRPr sz="1800" b="1" i="0" u="none" strike="noStrike" cap="none">
              <a:solidFill>
                <a:srgbClr val="FF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300"/>
              <a:buFont typeface="Arial"/>
              <a:buNone/>
            </a:pPr>
            <a:endParaRPr sz="3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600"/>
              <a:buFont typeface="Arial"/>
              <a:buNone/>
            </a:pP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300"/>
              <a:buFont typeface="Arial"/>
              <a:buNone/>
            </a:pPr>
            <a:endParaRPr sz="13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Google Shape;94;p2"/>
          <p:cNvPicPr preferRelativeResize="0">
            <a:picLocks noGrp="1"/>
          </p:cNvPicPr>
          <p:nvPr>
            <p:ph type="body" idx="1"/>
          </p:nvPr>
        </p:nvPicPr>
        <p:blipFill rotWithShape="1">
          <a:blip r:embed="rId3">
            <a:alphaModFix/>
          </a:blip>
          <a:srcRect l="3556" r="1" b="1"/>
          <a:stretch/>
        </p:blipFill>
        <p:spPr>
          <a:xfrm>
            <a:off x="20" y="234149"/>
            <a:ext cx="12191980" cy="6857990"/>
          </a:xfrm>
          <a:prstGeom prst="rect">
            <a:avLst/>
          </a:prstGeom>
          <a:noFill/>
          <a:ln>
            <a:noFill/>
          </a:ln>
        </p:spPr>
      </p:pic>
      <p:sp>
        <p:nvSpPr>
          <p:cNvPr id="95" name="Google Shape;95;p2"/>
          <p:cNvSpPr txBox="1"/>
          <p:nvPr/>
        </p:nvSpPr>
        <p:spPr>
          <a:xfrm>
            <a:off x="1274711" y="836251"/>
            <a:ext cx="8960100" cy="5787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AU" sz="2200" b="1" i="0" u="none" strike="noStrike" cap="none" dirty="0">
                <a:solidFill>
                  <a:srgbClr val="1F5C99"/>
                </a:solidFill>
                <a:latin typeface="Arial"/>
                <a:ea typeface="Arial"/>
                <a:cs typeface="Arial"/>
                <a:sym typeface="Arial"/>
              </a:rPr>
              <a:t>Ben </a:t>
            </a:r>
            <a:r>
              <a:rPr lang="en-AU" sz="2200" b="1" i="0" u="none" strike="noStrike" cap="none" dirty="0" err="1">
                <a:solidFill>
                  <a:srgbClr val="1F5C99"/>
                </a:solidFill>
                <a:latin typeface="Arial"/>
                <a:ea typeface="Arial"/>
                <a:cs typeface="Arial"/>
                <a:sym typeface="Arial"/>
              </a:rPr>
              <a:t>McMellan</a:t>
            </a:r>
            <a:r>
              <a:rPr lang="en-AU" sz="2200" b="1" i="0" u="none" strike="noStrike" cap="none" dirty="0">
                <a:solidFill>
                  <a:srgbClr val="1F5C99"/>
                </a:solidFill>
                <a:latin typeface="Arial"/>
                <a:ea typeface="Arial"/>
                <a:cs typeface="Arial"/>
                <a:sym typeface="Arial"/>
              </a:rPr>
              <a:t> – Chief Executive Officer </a:t>
            </a:r>
            <a:br>
              <a:rPr lang="en-AU" sz="2200" b="1" i="0" u="none" strike="noStrike" cap="none" dirty="0">
                <a:solidFill>
                  <a:srgbClr val="1F5C99"/>
                </a:solidFill>
                <a:latin typeface="Arial"/>
                <a:ea typeface="Arial"/>
                <a:cs typeface="Arial"/>
                <a:sym typeface="Arial"/>
              </a:rPr>
            </a:br>
            <a:r>
              <a:rPr lang="en-AU" sz="2200" b="1" i="0" u="none" strike="noStrike" cap="none" dirty="0">
                <a:solidFill>
                  <a:srgbClr val="1F5C99"/>
                </a:solidFill>
                <a:latin typeface="Arial"/>
                <a:ea typeface="Arial"/>
                <a:cs typeface="Arial"/>
                <a:sym typeface="Arial"/>
              </a:rPr>
              <a:t>Abi Hay – Head of Business Development and Sporting</a:t>
            </a:r>
            <a:br>
              <a:rPr lang="en-AU" sz="2200" b="1" i="0" u="none" strike="noStrike" cap="none" dirty="0">
                <a:solidFill>
                  <a:srgbClr val="1F5C99"/>
                </a:solidFill>
                <a:latin typeface="Arial"/>
                <a:ea typeface="Arial"/>
                <a:cs typeface="Arial"/>
                <a:sym typeface="Arial"/>
              </a:rPr>
            </a:br>
            <a:r>
              <a:rPr lang="en-AU" sz="2200" b="1" i="0" u="none" strike="noStrike" cap="none" dirty="0">
                <a:solidFill>
                  <a:srgbClr val="1F5C99"/>
                </a:solidFill>
                <a:latin typeface="Arial"/>
                <a:ea typeface="Arial"/>
                <a:cs typeface="Arial"/>
                <a:sym typeface="Arial"/>
              </a:rPr>
              <a:t>Adrian </a:t>
            </a:r>
            <a:r>
              <a:rPr lang="en-AU" sz="2200" b="1" i="0" u="none" strike="noStrike" cap="none" dirty="0" err="1">
                <a:solidFill>
                  <a:srgbClr val="1F5C99"/>
                </a:solidFill>
                <a:latin typeface="Arial"/>
                <a:ea typeface="Arial"/>
                <a:cs typeface="Arial"/>
                <a:sym typeface="Arial"/>
              </a:rPr>
              <a:t>Coppin</a:t>
            </a:r>
            <a:r>
              <a:rPr lang="en-AU" sz="2200" b="1" i="0" u="none" strike="noStrike" cap="none" dirty="0">
                <a:solidFill>
                  <a:srgbClr val="1F5C99"/>
                </a:solidFill>
                <a:latin typeface="Arial"/>
                <a:ea typeface="Arial"/>
                <a:cs typeface="Arial"/>
                <a:sym typeface="Arial"/>
              </a:rPr>
              <a:t> – Head of Events and Commercial Operations</a:t>
            </a:r>
            <a:br>
              <a:rPr lang="en-AU" sz="2200" b="1" i="0" u="none" strike="noStrike" cap="none" dirty="0">
                <a:solidFill>
                  <a:srgbClr val="1F5C99"/>
                </a:solidFill>
                <a:latin typeface="Arial"/>
                <a:ea typeface="Arial"/>
                <a:cs typeface="Arial"/>
                <a:sym typeface="Arial"/>
              </a:rPr>
            </a:br>
            <a:r>
              <a:rPr lang="en-AU" sz="2200" b="1" i="0" u="none" strike="noStrike" cap="none" dirty="0" err="1">
                <a:solidFill>
                  <a:srgbClr val="1F5C99"/>
                </a:solidFill>
                <a:latin typeface="Arial"/>
                <a:ea typeface="Arial"/>
                <a:cs typeface="Arial"/>
                <a:sym typeface="Arial"/>
              </a:rPr>
              <a:t>Matleena</a:t>
            </a:r>
            <a:r>
              <a:rPr lang="en-AU" sz="2200" b="1" i="0" u="none" strike="noStrike" cap="none" dirty="0">
                <a:solidFill>
                  <a:srgbClr val="1F5C99"/>
                </a:solidFill>
                <a:latin typeface="Arial"/>
                <a:ea typeface="Arial"/>
                <a:cs typeface="Arial"/>
                <a:sym typeface="Arial"/>
              </a:rPr>
              <a:t> </a:t>
            </a:r>
            <a:r>
              <a:rPr lang="en-AU" sz="2200" b="1" i="0" u="none" strike="noStrike" cap="none" dirty="0" err="1">
                <a:solidFill>
                  <a:srgbClr val="1F5C99"/>
                </a:solidFill>
                <a:latin typeface="Arial"/>
                <a:ea typeface="Arial"/>
                <a:cs typeface="Arial"/>
                <a:sym typeface="Arial"/>
              </a:rPr>
              <a:t>Pukklia</a:t>
            </a:r>
            <a:r>
              <a:rPr lang="en-AU" sz="2200" b="1" i="0" u="none" strike="noStrike" cap="none" dirty="0">
                <a:solidFill>
                  <a:srgbClr val="1F5C99"/>
                </a:solidFill>
                <a:latin typeface="Arial"/>
                <a:ea typeface="Arial"/>
                <a:cs typeface="Arial"/>
                <a:sym typeface="Arial"/>
              </a:rPr>
              <a:t> – Series Manager</a:t>
            </a:r>
            <a:br>
              <a:rPr lang="en-AU" sz="2200" b="1" i="0" u="none" strike="noStrike" cap="none" dirty="0">
                <a:solidFill>
                  <a:srgbClr val="1F5C99"/>
                </a:solidFill>
                <a:latin typeface="Arial"/>
                <a:ea typeface="Arial"/>
                <a:cs typeface="Arial"/>
                <a:sym typeface="Arial"/>
              </a:rPr>
            </a:br>
            <a:r>
              <a:rPr lang="en-AU" sz="2200" b="1" i="0" u="none" strike="noStrike" cap="none" dirty="0">
                <a:solidFill>
                  <a:srgbClr val="1F5C99"/>
                </a:solidFill>
                <a:latin typeface="Arial"/>
                <a:ea typeface="Arial"/>
                <a:cs typeface="Arial"/>
                <a:sym typeface="Arial"/>
              </a:rPr>
              <a:t>Tom Collings – Marketing and Partnerships Manager</a:t>
            </a:r>
            <a:br>
              <a:rPr lang="en-AU" sz="2200" b="1" i="0" u="none" strike="noStrike" cap="none" dirty="0">
                <a:solidFill>
                  <a:srgbClr val="1F5C99"/>
                </a:solidFill>
                <a:latin typeface="Arial"/>
                <a:ea typeface="Arial"/>
                <a:cs typeface="Arial"/>
                <a:sym typeface="Arial"/>
              </a:rPr>
            </a:br>
            <a:r>
              <a:rPr lang="en-AU" sz="2200" b="1" i="0" u="none" strike="noStrike" cap="none" dirty="0">
                <a:solidFill>
                  <a:srgbClr val="1F5C99"/>
                </a:solidFill>
                <a:latin typeface="Arial"/>
                <a:ea typeface="Arial"/>
                <a:cs typeface="Arial"/>
                <a:sym typeface="Arial"/>
              </a:rPr>
              <a:t>Michael Stratus – </a:t>
            </a:r>
            <a:r>
              <a:rPr lang="en-AU" sz="2200" b="1" i="0" u="none" strike="noStrike" cap="none" dirty="0" err="1">
                <a:solidFill>
                  <a:srgbClr val="1F5C99"/>
                </a:solidFill>
                <a:latin typeface="Arial"/>
                <a:ea typeface="Arial"/>
                <a:cs typeface="Arial"/>
                <a:sym typeface="Arial"/>
              </a:rPr>
              <a:t>SpeedSeries</a:t>
            </a:r>
            <a:r>
              <a:rPr lang="en-AU" sz="2200" b="1" i="0" u="none" strike="noStrike" cap="none" dirty="0">
                <a:solidFill>
                  <a:srgbClr val="1F5C99"/>
                </a:solidFill>
                <a:latin typeface="Arial"/>
                <a:ea typeface="Arial"/>
                <a:cs typeface="Arial"/>
                <a:sym typeface="Arial"/>
              </a:rPr>
              <a:t> Media Manager</a:t>
            </a:r>
            <a:br>
              <a:rPr lang="en-AU" sz="2200" b="1" i="0" u="none" strike="noStrike" cap="none" dirty="0">
                <a:solidFill>
                  <a:srgbClr val="1F5C99"/>
                </a:solidFill>
                <a:latin typeface="Arial"/>
                <a:ea typeface="Arial"/>
                <a:cs typeface="Arial"/>
                <a:sym typeface="Arial"/>
              </a:rPr>
            </a:br>
            <a:r>
              <a:rPr lang="en-AU" sz="2200" b="1" i="0" u="none" strike="noStrike" cap="none" dirty="0" err="1">
                <a:solidFill>
                  <a:srgbClr val="1F5C99"/>
                </a:solidFill>
                <a:latin typeface="Arial"/>
                <a:ea typeface="Arial"/>
                <a:cs typeface="Arial"/>
                <a:sym typeface="Arial"/>
              </a:rPr>
              <a:t>Imarni</a:t>
            </a:r>
            <a:r>
              <a:rPr lang="en-AU" sz="2200" b="1" i="0" u="none" strike="noStrike" cap="none" dirty="0">
                <a:solidFill>
                  <a:srgbClr val="1F5C99"/>
                </a:solidFill>
                <a:latin typeface="Arial"/>
                <a:ea typeface="Arial"/>
                <a:cs typeface="Arial"/>
                <a:sym typeface="Arial"/>
              </a:rPr>
              <a:t> Paynter Davis – Team Relations Assistant</a:t>
            </a:r>
            <a:br>
              <a:rPr lang="en-AU" sz="2200" b="1" i="0" u="none" strike="noStrike" cap="none" dirty="0">
                <a:solidFill>
                  <a:srgbClr val="1F5C99"/>
                </a:solidFill>
                <a:latin typeface="Arial"/>
                <a:ea typeface="Arial"/>
                <a:cs typeface="Arial"/>
                <a:sym typeface="Arial"/>
              </a:rPr>
            </a:br>
            <a:r>
              <a:rPr lang="en-AU" sz="2200" b="1" i="0" u="none" strike="noStrike" cap="none" dirty="0">
                <a:solidFill>
                  <a:srgbClr val="1F5C99"/>
                </a:solidFill>
                <a:latin typeface="Arial"/>
                <a:ea typeface="Arial"/>
                <a:cs typeface="Arial"/>
                <a:sym typeface="Arial"/>
              </a:rPr>
              <a:t>Belinda Taylor – Sporting Coordinator</a:t>
            </a:r>
            <a:br>
              <a:rPr lang="en-AU" sz="2200" b="1" i="0" u="none" strike="noStrike" cap="none" dirty="0">
                <a:solidFill>
                  <a:srgbClr val="1F5C99"/>
                </a:solidFill>
                <a:latin typeface="Arial"/>
                <a:ea typeface="Arial"/>
                <a:cs typeface="Arial"/>
                <a:sym typeface="Arial"/>
              </a:rPr>
            </a:br>
            <a:r>
              <a:rPr lang="en-AU" sz="2200" b="1" i="0" u="none" strike="noStrike" cap="none" dirty="0">
                <a:solidFill>
                  <a:srgbClr val="1F5C99"/>
                </a:solidFill>
                <a:latin typeface="Arial"/>
                <a:ea typeface="Arial"/>
                <a:cs typeface="Arial"/>
                <a:sym typeface="Arial"/>
              </a:rPr>
              <a:t>Steve Chopping AM – Series Steward</a:t>
            </a:r>
            <a:br>
              <a:rPr lang="en-AU" sz="2200" b="1" i="0" u="none" strike="noStrike" cap="none" dirty="0">
                <a:solidFill>
                  <a:srgbClr val="1F5C99"/>
                </a:solidFill>
                <a:latin typeface="Arial"/>
                <a:ea typeface="Arial"/>
                <a:cs typeface="Arial"/>
                <a:sym typeface="Arial"/>
              </a:rPr>
            </a:br>
            <a:r>
              <a:rPr lang="en-AU" sz="2200" b="1" i="0" u="none" strike="noStrike" cap="none" dirty="0">
                <a:solidFill>
                  <a:srgbClr val="1F5C99"/>
                </a:solidFill>
                <a:latin typeface="Arial"/>
                <a:ea typeface="Arial"/>
                <a:cs typeface="Arial"/>
                <a:sym typeface="Arial"/>
              </a:rPr>
              <a:t>James Taylor – Race Director</a:t>
            </a:r>
            <a:br>
              <a:rPr lang="en-AU" sz="2200" b="1" i="0" u="none" strike="noStrike" cap="none" dirty="0">
                <a:solidFill>
                  <a:srgbClr val="1F5C99"/>
                </a:solidFill>
                <a:latin typeface="Arial"/>
                <a:ea typeface="Arial"/>
                <a:cs typeface="Arial"/>
                <a:sym typeface="Arial"/>
              </a:rPr>
            </a:br>
            <a:r>
              <a:rPr lang="en-AU" sz="2200" b="1" i="0" u="none" strike="noStrike" cap="none" dirty="0">
                <a:solidFill>
                  <a:srgbClr val="1F5C99"/>
                </a:solidFill>
                <a:latin typeface="Arial"/>
                <a:ea typeface="Arial"/>
                <a:cs typeface="Arial"/>
                <a:sym typeface="Arial"/>
              </a:rPr>
              <a:t>Craig Baird – Driving Standards Advisor</a:t>
            </a:r>
            <a:br>
              <a:rPr lang="en-AU" sz="2200" b="1" i="0" u="none" strike="noStrike" cap="none" dirty="0">
                <a:solidFill>
                  <a:srgbClr val="1F5C99"/>
                </a:solidFill>
                <a:latin typeface="Arial"/>
                <a:ea typeface="Arial"/>
                <a:cs typeface="Arial"/>
                <a:sym typeface="Arial"/>
              </a:rPr>
            </a:br>
            <a:r>
              <a:rPr lang="en-AU" sz="2200" b="1" i="0" u="none" strike="noStrike" cap="none" dirty="0">
                <a:solidFill>
                  <a:srgbClr val="1F5C99"/>
                </a:solidFill>
                <a:latin typeface="Arial"/>
                <a:ea typeface="Arial"/>
                <a:cs typeface="Arial"/>
                <a:sym typeface="Arial"/>
              </a:rPr>
              <a:t>Nigel Faull – Deputy Race Director</a:t>
            </a:r>
            <a:br>
              <a:rPr lang="en-AU" sz="2200" b="1" i="0" u="none" strike="noStrike" cap="none" dirty="0">
                <a:solidFill>
                  <a:srgbClr val="1F5C99"/>
                </a:solidFill>
                <a:latin typeface="Arial"/>
                <a:ea typeface="Arial"/>
                <a:cs typeface="Arial"/>
                <a:sym typeface="Arial"/>
              </a:rPr>
            </a:br>
            <a:r>
              <a:rPr lang="en-AU" sz="2200" b="1" i="0" u="none" strike="noStrike" cap="none" dirty="0">
                <a:solidFill>
                  <a:srgbClr val="1F5C99"/>
                </a:solidFill>
                <a:latin typeface="Arial"/>
                <a:ea typeface="Arial"/>
                <a:cs typeface="Arial"/>
                <a:sym typeface="Arial"/>
              </a:rPr>
              <a:t>Jacqueline Devereaux – Assistant Race Director</a:t>
            </a:r>
            <a:br>
              <a:rPr lang="en-AU" sz="2200" b="1" i="0" u="none" strike="noStrike" cap="none" dirty="0">
                <a:solidFill>
                  <a:srgbClr val="1F5C99"/>
                </a:solidFill>
                <a:latin typeface="Arial"/>
                <a:ea typeface="Arial"/>
                <a:cs typeface="Arial"/>
                <a:sym typeface="Arial"/>
              </a:rPr>
            </a:br>
            <a:r>
              <a:rPr lang="en-AU" sz="2200" b="1" i="0" u="none" strike="noStrike" cap="none" dirty="0">
                <a:solidFill>
                  <a:srgbClr val="1F5C99"/>
                </a:solidFill>
                <a:latin typeface="Arial"/>
                <a:ea typeface="Arial"/>
                <a:cs typeface="Arial"/>
                <a:sym typeface="Arial"/>
              </a:rPr>
              <a:t>Scott McGrath – Technical Manager and Pit Lane Manager</a:t>
            </a:r>
            <a:br>
              <a:rPr lang="en-AU" sz="2200" b="1" i="0" u="none" strike="noStrike" cap="none" dirty="0">
                <a:solidFill>
                  <a:srgbClr val="1F5C99"/>
                </a:solidFill>
                <a:latin typeface="Arial"/>
                <a:ea typeface="Arial"/>
                <a:cs typeface="Arial"/>
                <a:sym typeface="Arial"/>
              </a:rPr>
            </a:br>
            <a:r>
              <a:rPr lang="en-AU" sz="2200" b="1" i="0" u="none" strike="noStrike" cap="none" dirty="0">
                <a:solidFill>
                  <a:srgbClr val="1F5C99"/>
                </a:solidFill>
                <a:latin typeface="Arial"/>
                <a:ea typeface="Arial"/>
                <a:cs typeface="Arial"/>
                <a:sym typeface="Arial"/>
              </a:rPr>
              <a:t>Geoff </a:t>
            </a:r>
            <a:r>
              <a:rPr lang="en-AU" sz="2200" b="1" dirty="0">
                <a:solidFill>
                  <a:srgbClr val="1F5C99"/>
                </a:solidFill>
              </a:rPr>
              <a:t>Riddle</a:t>
            </a:r>
            <a:r>
              <a:rPr lang="en-AU" sz="2200" b="1" i="0" u="none" strike="noStrike" cap="none" dirty="0">
                <a:solidFill>
                  <a:srgbClr val="1F5C99"/>
                </a:solidFill>
                <a:latin typeface="Arial"/>
                <a:ea typeface="Arial"/>
                <a:cs typeface="Arial"/>
                <a:sym typeface="Arial"/>
              </a:rPr>
              <a:t> – Technical Delegate </a:t>
            </a:r>
            <a:br>
              <a:rPr lang="en-AU" sz="2200" b="1" i="0" u="none" strike="noStrike" cap="none" dirty="0">
                <a:solidFill>
                  <a:srgbClr val="1F5C99"/>
                </a:solidFill>
                <a:latin typeface="Arial"/>
                <a:ea typeface="Arial"/>
                <a:cs typeface="Arial"/>
                <a:sym typeface="Arial"/>
              </a:rPr>
            </a:br>
            <a:r>
              <a:rPr lang="en-AU" sz="2200" b="1" i="0" u="none" strike="noStrike" cap="none" dirty="0">
                <a:solidFill>
                  <a:srgbClr val="1F5C99"/>
                </a:solidFill>
                <a:latin typeface="Arial"/>
                <a:ea typeface="Arial"/>
                <a:cs typeface="Arial"/>
                <a:sym typeface="Arial"/>
              </a:rPr>
              <a:t>Ashley Sheffield – Deputy Technical Delegate </a:t>
            </a:r>
            <a:br>
              <a:rPr lang="en-AU" sz="1800" b="1" i="0" u="none" strike="noStrike" cap="none" dirty="0">
                <a:solidFill>
                  <a:srgbClr val="D0D0D0"/>
                </a:solidFill>
                <a:latin typeface="Arial"/>
                <a:ea typeface="Arial"/>
                <a:cs typeface="Arial"/>
                <a:sym typeface="Arial"/>
              </a:rPr>
            </a:br>
            <a:endParaRPr sz="1800" b="0" i="0" u="none" strike="noStrike" cap="none" dirty="0">
              <a:solidFill>
                <a:srgbClr val="D0D0D0"/>
              </a:solidFill>
              <a:latin typeface="Arial"/>
              <a:ea typeface="Arial"/>
              <a:cs typeface="Arial"/>
              <a:sym typeface="Arial"/>
            </a:endParaRPr>
          </a:p>
        </p:txBody>
      </p:sp>
      <p:sp>
        <p:nvSpPr>
          <p:cNvPr id="96" name="Google Shape;96;p2"/>
          <p:cNvSpPr txBox="1"/>
          <p:nvPr/>
        </p:nvSpPr>
        <p:spPr>
          <a:xfrm>
            <a:off x="2590473" y="67667"/>
            <a:ext cx="4783944"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F5C99"/>
              </a:buClr>
              <a:buSzPts val="5200"/>
              <a:buFont typeface="Calibri"/>
              <a:buNone/>
            </a:pPr>
            <a:r>
              <a:rPr lang="en-AU" sz="5200" b="1" i="1" u="none" strike="noStrike" cap="none">
                <a:solidFill>
                  <a:srgbClr val="1F5C99"/>
                </a:solidFill>
                <a:latin typeface="Calibri"/>
                <a:ea typeface="Calibri"/>
                <a:cs typeface="Calibri"/>
                <a:sym typeface="Calibri"/>
              </a:rPr>
              <a:t>Meet the Team</a:t>
            </a:r>
            <a:endParaRPr sz="5200" b="1" i="1" u="none" strike="noStrike" cap="none">
              <a:solidFill>
                <a:srgbClr val="1F5C99"/>
              </a:solidFill>
              <a:latin typeface="Arial"/>
              <a:ea typeface="Arial"/>
              <a:cs typeface="Arial"/>
              <a:sym typeface="Arial"/>
            </a:endParaRPr>
          </a:p>
        </p:txBody>
      </p:sp>
      <p:pic>
        <p:nvPicPr>
          <p:cNvPr id="97" name="Google Shape;97;p2"/>
          <p:cNvPicPr preferRelativeResize="0"/>
          <p:nvPr/>
        </p:nvPicPr>
        <p:blipFill rotWithShape="1">
          <a:blip r:embed="rId4">
            <a:alphaModFix/>
          </a:blip>
          <a:srcRect/>
          <a:stretch/>
        </p:blipFill>
        <p:spPr>
          <a:xfrm>
            <a:off x="10662974" y="5753269"/>
            <a:ext cx="963922" cy="47108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248"/>
        <p:cNvGrpSpPr/>
        <p:nvPr/>
      </p:nvGrpSpPr>
      <p:grpSpPr>
        <a:xfrm>
          <a:off x="0" y="0"/>
          <a:ext cx="0" cy="0"/>
          <a:chOff x="0" y="0"/>
          <a:chExt cx="0" cy="0"/>
        </a:xfrm>
      </p:grpSpPr>
      <p:pic>
        <p:nvPicPr>
          <p:cNvPr id="249" name="Google Shape;249;p20"/>
          <p:cNvPicPr preferRelativeResize="0">
            <a:picLocks noGrp="1"/>
          </p:cNvPicPr>
          <p:nvPr>
            <p:ph type="body" idx="1"/>
          </p:nvPr>
        </p:nvPicPr>
        <p:blipFill rotWithShape="1">
          <a:blip r:embed="rId4">
            <a:alphaModFix/>
          </a:blip>
          <a:srcRect l="3556" r="1" b="1"/>
          <a:stretch/>
        </p:blipFill>
        <p:spPr>
          <a:xfrm>
            <a:off x="0" y="0"/>
            <a:ext cx="12191980" cy="6857990"/>
          </a:xfrm>
          <a:prstGeom prst="rect">
            <a:avLst/>
          </a:prstGeom>
          <a:noFill/>
          <a:ln>
            <a:noFill/>
          </a:ln>
        </p:spPr>
      </p:pic>
      <p:sp>
        <p:nvSpPr>
          <p:cNvPr id="250" name="Google Shape;250;p20"/>
          <p:cNvSpPr txBox="1"/>
          <p:nvPr/>
        </p:nvSpPr>
        <p:spPr>
          <a:xfrm>
            <a:off x="388707" y="191442"/>
            <a:ext cx="9538666" cy="169277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F5C99"/>
              </a:buClr>
              <a:buSzPts val="5200"/>
              <a:buFont typeface="Calibri"/>
              <a:buNone/>
            </a:pPr>
            <a:r>
              <a:rPr lang="en-AU" sz="5200" b="1" i="1" u="none" strike="noStrike" cap="none">
                <a:solidFill>
                  <a:srgbClr val="1F5C99"/>
                </a:solidFill>
                <a:latin typeface="Calibri"/>
                <a:ea typeface="Calibri"/>
                <a:cs typeface="Calibri"/>
                <a:sym typeface="Calibri"/>
              </a:rPr>
              <a:t>Pit lane protocol,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1F5C99"/>
              </a:buClr>
              <a:buSzPts val="5200"/>
              <a:buFont typeface="Calibri"/>
              <a:buNone/>
            </a:pPr>
            <a:r>
              <a:rPr lang="en-AU" sz="5200" b="1" i="1" u="none" strike="noStrike" cap="none">
                <a:solidFill>
                  <a:srgbClr val="1F5C99"/>
                </a:solidFill>
                <a:latin typeface="Calibri"/>
                <a:ea typeface="Calibri"/>
                <a:cs typeface="Calibri"/>
                <a:sym typeface="Calibri"/>
              </a:rPr>
              <a:t>Red Flag and start of Qual 2</a:t>
            </a:r>
            <a:endParaRPr sz="1400" b="0" i="0" u="none" strike="noStrike" cap="none">
              <a:solidFill>
                <a:srgbClr val="000000"/>
              </a:solidFill>
              <a:latin typeface="Arial"/>
              <a:ea typeface="Arial"/>
              <a:cs typeface="Arial"/>
              <a:sym typeface="Arial"/>
            </a:endParaRPr>
          </a:p>
        </p:txBody>
      </p:sp>
      <p:pic>
        <p:nvPicPr>
          <p:cNvPr id="251" name="Google Shape;251;p20" descr="A top view of a couple of cars&#10;&#10;Description automatically generated"/>
          <p:cNvPicPr preferRelativeResize="0"/>
          <p:nvPr/>
        </p:nvPicPr>
        <p:blipFill rotWithShape="1">
          <a:blip r:embed="rId5">
            <a:alphaModFix/>
          </a:blip>
          <a:srcRect/>
          <a:stretch/>
        </p:blipFill>
        <p:spPr>
          <a:xfrm flipH="1">
            <a:off x="737337" y="1784540"/>
            <a:ext cx="10717306" cy="4453161"/>
          </a:xfrm>
          <a:prstGeom prst="rect">
            <a:avLst/>
          </a:prstGeom>
          <a:noFill/>
          <a:ln>
            <a:noFill/>
          </a:ln>
        </p:spPr>
      </p:pic>
      <p:pic>
        <p:nvPicPr>
          <p:cNvPr id="252" name="Google Shape;252;p20"/>
          <p:cNvPicPr preferRelativeResize="0"/>
          <p:nvPr/>
        </p:nvPicPr>
        <p:blipFill rotWithShape="1">
          <a:blip r:embed="rId6">
            <a:alphaModFix/>
          </a:blip>
          <a:srcRect/>
          <a:stretch/>
        </p:blipFill>
        <p:spPr>
          <a:xfrm>
            <a:off x="10749741" y="5802498"/>
            <a:ext cx="890504" cy="435203"/>
          </a:xfrm>
          <a:prstGeom prst="rect">
            <a:avLst/>
          </a:prstGeom>
          <a:noFill/>
          <a:ln>
            <a:noFill/>
          </a:ln>
        </p:spPr>
      </p:pic>
      <p:sp>
        <p:nvSpPr>
          <p:cNvPr id="253" name="Google Shape;253;p20"/>
          <p:cNvSpPr txBox="1"/>
          <p:nvPr/>
        </p:nvSpPr>
        <p:spPr>
          <a:xfrm>
            <a:off x="880340" y="4784502"/>
            <a:ext cx="3227737" cy="584775"/>
          </a:xfrm>
          <a:prstGeom prst="rect">
            <a:avLst/>
          </a:prstGeom>
          <a:solidFill>
            <a:srgbClr val="A5A5A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AU" sz="3200" b="0" i="0" u="none" strike="noStrike" cap="none">
                <a:solidFill>
                  <a:schemeClr val="lt1"/>
                </a:solidFill>
                <a:latin typeface="Arial"/>
                <a:ea typeface="Arial"/>
                <a:cs typeface="Arial"/>
                <a:sym typeface="Arial"/>
              </a:rPr>
              <a:t>WORKING LANE</a:t>
            </a:r>
            <a:endParaRPr sz="1400" b="0" i="0" u="none" strike="noStrike" cap="none">
              <a:solidFill>
                <a:srgbClr val="000000"/>
              </a:solidFill>
              <a:latin typeface="Arial"/>
              <a:ea typeface="Arial"/>
              <a:cs typeface="Arial"/>
              <a:sym typeface="Arial"/>
            </a:endParaRPr>
          </a:p>
        </p:txBody>
      </p:sp>
      <p:sp>
        <p:nvSpPr>
          <p:cNvPr id="254" name="Google Shape;254;p20"/>
          <p:cNvSpPr txBox="1"/>
          <p:nvPr/>
        </p:nvSpPr>
        <p:spPr>
          <a:xfrm>
            <a:off x="1933693" y="2430871"/>
            <a:ext cx="2261790" cy="584775"/>
          </a:xfrm>
          <a:prstGeom prst="rect">
            <a:avLst/>
          </a:prstGeom>
          <a:solidFill>
            <a:srgbClr val="A5A5A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AU" sz="3200" b="0" i="0" u="none" strike="noStrike" cap="none">
                <a:solidFill>
                  <a:schemeClr val="lt1"/>
                </a:solidFill>
                <a:latin typeface="Arial"/>
                <a:ea typeface="Arial"/>
                <a:cs typeface="Arial"/>
                <a:sym typeface="Arial"/>
              </a:rPr>
              <a:t>FAST LANE</a:t>
            </a:r>
            <a:endParaRPr sz="1400" b="0" i="0" u="none" strike="noStrike" cap="none">
              <a:solidFill>
                <a:srgbClr val="000000"/>
              </a:solidFill>
              <a:latin typeface="Arial"/>
              <a:ea typeface="Arial"/>
              <a:cs typeface="Arial"/>
              <a:sym typeface="Arial"/>
            </a:endParaRPr>
          </a:p>
        </p:txBody>
      </p:sp>
      <p:sp>
        <p:nvSpPr>
          <p:cNvPr id="255" name="Google Shape;255;p20"/>
          <p:cNvSpPr txBox="1"/>
          <p:nvPr/>
        </p:nvSpPr>
        <p:spPr>
          <a:xfrm>
            <a:off x="5337225" y="3830124"/>
            <a:ext cx="2874311"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00"/>
              </a:buClr>
              <a:buSzPts val="2400"/>
              <a:buFont typeface="Arial"/>
              <a:buNone/>
            </a:pPr>
            <a:r>
              <a:rPr lang="en-AU" sz="2400" b="1" i="0" u="none" strike="noStrike" cap="none">
                <a:solidFill>
                  <a:srgbClr val="FFFF00"/>
                </a:solidFill>
                <a:latin typeface="Arial"/>
                <a:ea typeface="Arial"/>
                <a:cs typeface="Arial"/>
                <a:sym typeface="Arial"/>
              </a:rPr>
              <a:t>Direction of travel</a:t>
            </a:r>
            <a:endParaRPr sz="1800" b="0" i="0" u="none" strike="noStrike" cap="none">
              <a:solidFill>
                <a:schemeClr val="dk1"/>
              </a:solidFill>
              <a:latin typeface="Arial"/>
              <a:ea typeface="Arial"/>
              <a:cs typeface="Arial"/>
              <a:sym typeface="Arial"/>
            </a:endParaRPr>
          </a:p>
        </p:txBody>
      </p:sp>
      <p:sp>
        <p:nvSpPr>
          <p:cNvPr id="256" name="Google Shape;256;p20"/>
          <p:cNvSpPr/>
          <p:nvPr/>
        </p:nvSpPr>
        <p:spPr>
          <a:xfrm rot="5400000">
            <a:off x="8556915" y="3683904"/>
            <a:ext cx="267055" cy="754104"/>
          </a:xfrm>
          <a:prstGeom prst="upArrow">
            <a:avLst>
              <a:gd name="adj1" fmla="val 50000"/>
              <a:gd name="adj2" fmla="val 50000"/>
            </a:avLst>
          </a:prstGeom>
          <a:solidFill>
            <a:srgbClr val="FFFF00"/>
          </a:solidFill>
          <a:ln w="12700" cap="flat" cmpd="sng">
            <a:solidFill>
              <a:srgbClr val="FF0000"/>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260"/>
        <p:cNvGrpSpPr/>
        <p:nvPr/>
      </p:nvGrpSpPr>
      <p:grpSpPr>
        <a:xfrm>
          <a:off x="0" y="0"/>
          <a:ext cx="0" cy="0"/>
          <a:chOff x="0" y="0"/>
          <a:chExt cx="0" cy="0"/>
        </a:xfrm>
      </p:grpSpPr>
      <p:pic>
        <p:nvPicPr>
          <p:cNvPr id="261" name="Google Shape;261;p21"/>
          <p:cNvPicPr preferRelativeResize="0">
            <a:picLocks noGrp="1"/>
          </p:cNvPicPr>
          <p:nvPr>
            <p:ph type="body" idx="1"/>
          </p:nvPr>
        </p:nvPicPr>
        <p:blipFill rotWithShape="1">
          <a:blip r:embed="rId4">
            <a:alphaModFix/>
          </a:blip>
          <a:srcRect l="3556" r="1" b="1"/>
          <a:stretch/>
        </p:blipFill>
        <p:spPr>
          <a:xfrm>
            <a:off x="20" y="10"/>
            <a:ext cx="12191980" cy="6857990"/>
          </a:xfrm>
          <a:prstGeom prst="rect">
            <a:avLst/>
          </a:prstGeom>
          <a:noFill/>
          <a:ln>
            <a:noFill/>
          </a:ln>
        </p:spPr>
      </p:pic>
      <p:sp>
        <p:nvSpPr>
          <p:cNvPr id="262" name="Google Shape;262;p21"/>
          <p:cNvSpPr txBox="1"/>
          <p:nvPr/>
        </p:nvSpPr>
        <p:spPr>
          <a:xfrm>
            <a:off x="88823" y="661414"/>
            <a:ext cx="11854070" cy="158504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rgbClr val="1F5C99"/>
                </a:solidFill>
                <a:latin typeface="Calibri"/>
                <a:ea typeface="Calibri"/>
                <a:cs typeface="Calibri"/>
                <a:sym typeface="Calibri"/>
              </a:rPr>
              <a:t>Race Start  </a:t>
            </a:r>
            <a:endParaRPr sz="1800" b="0" i="0" u="none" strike="noStrike" cap="none">
              <a:solidFill>
                <a:srgbClr val="1F5C99"/>
              </a:solidFill>
              <a:latin typeface="Arial"/>
              <a:ea typeface="Arial"/>
              <a:cs typeface="Arial"/>
              <a:sym typeface="Arial"/>
            </a:endParaRPr>
          </a:p>
          <a:p>
            <a:pPr marL="0" marR="0" lvl="0" indent="0" algn="ctr" rtl="0">
              <a:lnSpc>
                <a:spcPct val="100000"/>
              </a:lnSpc>
              <a:spcBef>
                <a:spcPts val="0"/>
              </a:spcBef>
              <a:spcAft>
                <a:spcPts val="0"/>
              </a:spcAft>
              <a:buClr>
                <a:srgbClr val="0070C0"/>
              </a:buClr>
              <a:buSzPts val="4500"/>
              <a:buFont typeface="Calibri"/>
              <a:buNone/>
            </a:pPr>
            <a:r>
              <a:rPr lang="en-AU" sz="4500" b="1" i="1" u="none" strike="noStrike" cap="none">
                <a:solidFill>
                  <a:srgbClr val="1F5C99"/>
                </a:solidFill>
                <a:latin typeface="Calibri"/>
                <a:ea typeface="Calibri"/>
                <a:cs typeface="Calibri"/>
                <a:sym typeface="Calibri"/>
              </a:rPr>
              <a:t>Side x Side form up location Turn 12 (Article 45.5)</a:t>
            </a:r>
            <a:endParaRPr sz="4500" b="1" i="1" u="none" strike="noStrike" cap="none">
              <a:solidFill>
                <a:srgbClr val="1F5C99"/>
              </a:solidFill>
              <a:latin typeface="Arial"/>
              <a:ea typeface="Arial"/>
              <a:cs typeface="Arial"/>
              <a:sym typeface="Arial"/>
            </a:endParaRPr>
          </a:p>
        </p:txBody>
      </p:sp>
      <p:pic>
        <p:nvPicPr>
          <p:cNvPr id="263" name="Google Shape;263;p21"/>
          <p:cNvPicPr preferRelativeResize="0"/>
          <p:nvPr/>
        </p:nvPicPr>
        <p:blipFill rotWithShape="1">
          <a:blip r:embed="rId5">
            <a:alphaModFix/>
          </a:blip>
          <a:srcRect/>
          <a:stretch/>
        </p:blipFill>
        <p:spPr>
          <a:xfrm>
            <a:off x="-20" y="2078979"/>
            <a:ext cx="12192000" cy="4189876"/>
          </a:xfrm>
          <a:prstGeom prst="rect">
            <a:avLst/>
          </a:prstGeom>
          <a:noFill/>
          <a:ln>
            <a:noFill/>
          </a:ln>
        </p:spPr>
      </p:pic>
      <p:sp>
        <p:nvSpPr>
          <p:cNvPr id="264" name="Google Shape;264;p21"/>
          <p:cNvSpPr txBox="1"/>
          <p:nvPr/>
        </p:nvSpPr>
        <p:spPr>
          <a:xfrm>
            <a:off x="6015858" y="3664028"/>
            <a:ext cx="3368609" cy="1015622"/>
          </a:xfrm>
          <a:prstGeom prst="rect">
            <a:avLst/>
          </a:prstGeom>
          <a:solidFill>
            <a:srgbClr val="FFFF00"/>
          </a:solidFill>
          <a:ln w="2857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500"/>
              <a:buFont typeface="Arial"/>
              <a:buNone/>
            </a:pPr>
            <a:r>
              <a:rPr lang="en-AU" sz="1500" b="1" i="0" u="none" strike="noStrike" cap="none">
                <a:solidFill>
                  <a:schemeClr val="dk1"/>
                </a:solidFill>
                <a:latin typeface="Arial"/>
                <a:ea typeface="Arial"/>
                <a:cs typeface="Arial"/>
                <a:sym typeface="Arial"/>
              </a:rPr>
              <a:t>Note: </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500"/>
              <a:buFont typeface="Arial"/>
              <a:buNone/>
            </a:pPr>
            <a:r>
              <a:rPr lang="en-AU" sz="1500" b="1" i="0" u="none" strike="noStrike" cap="none">
                <a:solidFill>
                  <a:schemeClr val="dk1"/>
                </a:solidFill>
                <a:latin typeface="Arial"/>
                <a:ea typeface="Arial"/>
                <a:cs typeface="Arial"/>
                <a:sym typeface="Arial"/>
              </a:rPr>
              <a:t>Race Control 1 (Lead Car) will reduce speed to 50 Kph when lights are extinguished at Turn 7.</a:t>
            </a:r>
            <a:endParaRPr sz="1800" b="0" i="0" u="none" strike="noStrike" cap="none">
              <a:solidFill>
                <a:schemeClr val="dk1"/>
              </a:solidFill>
              <a:latin typeface="Arial"/>
              <a:ea typeface="Arial"/>
              <a:cs typeface="Arial"/>
              <a:sym typeface="Arial"/>
            </a:endParaRPr>
          </a:p>
        </p:txBody>
      </p:sp>
      <p:pic>
        <p:nvPicPr>
          <p:cNvPr id="265" name="Google Shape;265;p21"/>
          <p:cNvPicPr preferRelativeResize="0"/>
          <p:nvPr/>
        </p:nvPicPr>
        <p:blipFill rotWithShape="1">
          <a:blip r:embed="rId6">
            <a:alphaModFix/>
          </a:blip>
          <a:srcRect/>
          <a:stretch/>
        </p:blipFill>
        <p:spPr>
          <a:xfrm>
            <a:off x="10749740" y="5833652"/>
            <a:ext cx="890504" cy="435203"/>
          </a:xfrm>
          <a:prstGeom prst="rect">
            <a:avLst/>
          </a:prstGeom>
          <a:noFill/>
          <a:ln>
            <a:noFill/>
          </a:ln>
        </p:spPr>
      </p:pic>
      <p:sp>
        <p:nvSpPr>
          <p:cNvPr id="266" name="Google Shape;266;p21"/>
          <p:cNvSpPr/>
          <p:nvPr/>
        </p:nvSpPr>
        <p:spPr>
          <a:xfrm rot="-5400000">
            <a:off x="5205277" y="3573661"/>
            <a:ext cx="267055" cy="1236485"/>
          </a:xfrm>
          <a:prstGeom prst="upArrow">
            <a:avLst>
              <a:gd name="adj1" fmla="val 50000"/>
              <a:gd name="adj2" fmla="val 50000"/>
            </a:avLst>
          </a:prstGeom>
          <a:solidFill>
            <a:srgbClr val="FFFF00"/>
          </a:solidFill>
          <a:ln w="19050" cap="flat" cmpd="sng">
            <a:solidFill>
              <a:srgbClr val="FF0000"/>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chemeClr val="lt1"/>
              </a:solidFill>
              <a:latin typeface="Arial"/>
              <a:ea typeface="Arial"/>
              <a:cs typeface="Arial"/>
              <a:sym typeface="Arial"/>
            </a:endParaRPr>
          </a:p>
        </p:txBody>
      </p:sp>
      <p:sp>
        <p:nvSpPr>
          <p:cNvPr id="267" name="Google Shape;267;p21"/>
          <p:cNvSpPr/>
          <p:nvPr/>
        </p:nvSpPr>
        <p:spPr>
          <a:xfrm rot="10800000">
            <a:off x="819503" y="3409331"/>
            <a:ext cx="267055" cy="848327"/>
          </a:xfrm>
          <a:prstGeom prst="upArrow">
            <a:avLst>
              <a:gd name="adj1" fmla="val 50000"/>
              <a:gd name="adj2" fmla="val 50000"/>
            </a:avLst>
          </a:prstGeom>
          <a:solidFill>
            <a:srgbClr val="FFFF00"/>
          </a:solidFill>
          <a:ln w="19050" cap="flat" cmpd="sng">
            <a:solidFill>
              <a:srgbClr val="FF0000"/>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chemeClr val="lt1"/>
              </a:solidFill>
              <a:latin typeface="Arial"/>
              <a:ea typeface="Arial"/>
              <a:cs typeface="Arial"/>
              <a:sym typeface="Arial"/>
            </a:endParaRPr>
          </a:p>
        </p:txBody>
      </p:sp>
      <p:sp>
        <p:nvSpPr>
          <p:cNvPr id="268" name="Google Shape;268;p21"/>
          <p:cNvSpPr txBox="1"/>
          <p:nvPr/>
        </p:nvSpPr>
        <p:spPr>
          <a:xfrm>
            <a:off x="88823" y="2648420"/>
            <a:ext cx="1995471" cy="692457"/>
          </a:xfrm>
          <a:prstGeom prst="rect">
            <a:avLst/>
          </a:prstGeom>
          <a:solidFill>
            <a:srgbClr val="FFFF00"/>
          </a:solidFill>
          <a:ln w="25400"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300"/>
              <a:buFont typeface="Arial"/>
              <a:buNone/>
            </a:pPr>
            <a:r>
              <a:rPr lang="en-AU" sz="1300" b="0" i="0" u="none" strike="noStrike" cap="none">
                <a:solidFill>
                  <a:schemeClr val="dk1"/>
                </a:solidFill>
                <a:latin typeface="Arial"/>
                <a:ea typeface="Arial"/>
                <a:cs typeface="Arial"/>
                <a:sym typeface="Arial"/>
              </a:rPr>
              <a:t>Competitors to commence SIDE x SIDE formation from Turn 12</a:t>
            </a:r>
            <a:endParaRPr sz="1333" b="0" i="0" u="none" strike="noStrike" cap="none">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272"/>
        <p:cNvGrpSpPr/>
        <p:nvPr/>
      </p:nvGrpSpPr>
      <p:grpSpPr>
        <a:xfrm>
          <a:off x="0" y="0"/>
          <a:ext cx="0" cy="0"/>
          <a:chOff x="0" y="0"/>
          <a:chExt cx="0" cy="0"/>
        </a:xfrm>
      </p:grpSpPr>
      <p:pic>
        <p:nvPicPr>
          <p:cNvPr id="273" name="Google Shape;273;p22"/>
          <p:cNvPicPr preferRelativeResize="0">
            <a:picLocks noGrp="1"/>
          </p:cNvPicPr>
          <p:nvPr>
            <p:ph type="body" idx="1"/>
          </p:nvPr>
        </p:nvPicPr>
        <p:blipFill rotWithShape="1">
          <a:blip r:embed="rId4">
            <a:alphaModFix/>
          </a:blip>
          <a:srcRect l="3556" r="1" b="1"/>
          <a:stretch/>
        </p:blipFill>
        <p:spPr>
          <a:xfrm>
            <a:off x="20" y="10"/>
            <a:ext cx="12191980" cy="6857990"/>
          </a:xfrm>
          <a:prstGeom prst="rect">
            <a:avLst/>
          </a:prstGeom>
          <a:noFill/>
          <a:ln>
            <a:noFill/>
          </a:ln>
        </p:spPr>
      </p:pic>
      <p:pic>
        <p:nvPicPr>
          <p:cNvPr id="274" name="Google Shape;274;p22"/>
          <p:cNvPicPr preferRelativeResize="0"/>
          <p:nvPr/>
        </p:nvPicPr>
        <p:blipFill rotWithShape="1">
          <a:blip r:embed="rId5">
            <a:alphaModFix/>
          </a:blip>
          <a:srcRect/>
          <a:stretch/>
        </p:blipFill>
        <p:spPr>
          <a:xfrm>
            <a:off x="10749741" y="5802498"/>
            <a:ext cx="890504" cy="435203"/>
          </a:xfrm>
          <a:prstGeom prst="rect">
            <a:avLst/>
          </a:prstGeom>
          <a:noFill/>
          <a:ln>
            <a:noFill/>
          </a:ln>
        </p:spPr>
      </p:pic>
      <p:pic>
        <p:nvPicPr>
          <p:cNvPr id="275" name="Google Shape;275;p22" descr="A diagram of a line with red arrows&#10;&#10;AI-generated content may be incorrect."/>
          <p:cNvPicPr preferRelativeResize="0"/>
          <p:nvPr/>
        </p:nvPicPr>
        <p:blipFill rotWithShape="1">
          <a:blip r:embed="rId6">
            <a:alphaModFix/>
          </a:blip>
          <a:srcRect/>
          <a:stretch/>
        </p:blipFill>
        <p:spPr>
          <a:xfrm>
            <a:off x="2961298" y="1714123"/>
            <a:ext cx="6269403" cy="4495438"/>
          </a:xfrm>
          <a:prstGeom prst="rect">
            <a:avLst/>
          </a:prstGeom>
          <a:noFill/>
          <a:ln>
            <a:noFill/>
          </a:ln>
        </p:spPr>
      </p:pic>
      <p:sp>
        <p:nvSpPr>
          <p:cNvPr id="276" name="Google Shape;276;p22"/>
          <p:cNvSpPr txBox="1"/>
          <p:nvPr/>
        </p:nvSpPr>
        <p:spPr>
          <a:xfrm>
            <a:off x="140095" y="3555208"/>
            <a:ext cx="3483354" cy="1351786"/>
          </a:xfrm>
          <a:prstGeom prst="rect">
            <a:avLst/>
          </a:prstGeom>
          <a:solidFill>
            <a:srgbClr val="FFFFFF"/>
          </a:solidFill>
          <a:ln w="9525" cap="flat" cmpd="sng">
            <a:solidFill>
              <a:srgbClr val="000000"/>
            </a:solidFill>
            <a:prstDash val="solid"/>
            <a:miter lim="0"/>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chemeClr val="dk1"/>
              </a:buClr>
              <a:buSzPts val="2000"/>
              <a:buFont typeface="Calibri"/>
              <a:buNone/>
            </a:pPr>
            <a:r>
              <a:rPr lang="en-AU" sz="2000" b="0" i="0" u="none" strike="noStrike" cap="none">
                <a:solidFill>
                  <a:schemeClr val="dk1"/>
                </a:solidFill>
                <a:latin typeface="Calibri"/>
                <a:ea typeface="Calibri"/>
                <a:cs typeface="Calibri"/>
                <a:sym typeface="Calibri"/>
              </a:rPr>
              <a:t>All Cars on POLE position side Drivers Left to pass through the grid boxes on this side</a:t>
            </a:r>
            <a:endParaRPr sz="1800" b="0" i="0" u="none" strike="noStrike" cap="none">
              <a:solidFill>
                <a:schemeClr val="dk1"/>
              </a:solidFill>
              <a:latin typeface="Arial"/>
              <a:ea typeface="Arial"/>
              <a:cs typeface="Arial"/>
              <a:sym typeface="Arial"/>
            </a:endParaRPr>
          </a:p>
        </p:txBody>
      </p:sp>
      <p:sp>
        <p:nvSpPr>
          <p:cNvPr id="277" name="Google Shape;277;p22"/>
          <p:cNvSpPr txBox="1"/>
          <p:nvPr/>
        </p:nvSpPr>
        <p:spPr>
          <a:xfrm>
            <a:off x="8668636" y="3574326"/>
            <a:ext cx="3383268" cy="1371115"/>
          </a:xfrm>
          <a:prstGeom prst="rect">
            <a:avLst/>
          </a:prstGeom>
          <a:solidFill>
            <a:srgbClr val="FFFFFF"/>
          </a:solidFill>
          <a:ln w="9525" cap="flat" cmpd="sng">
            <a:solidFill>
              <a:srgbClr val="000000"/>
            </a:solidFill>
            <a:prstDash val="solid"/>
            <a:miter lim="0"/>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chemeClr val="dk1"/>
              </a:buClr>
              <a:buSzPts val="2000"/>
              <a:buFont typeface="Calibri"/>
              <a:buNone/>
            </a:pPr>
            <a:r>
              <a:rPr lang="en-AU" sz="2000" b="0" i="0" u="none" strike="noStrike" cap="none">
                <a:solidFill>
                  <a:schemeClr val="dk1"/>
                </a:solidFill>
                <a:latin typeface="Calibri"/>
                <a:ea typeface="Calibri"/>
                <a:cs typeface="Calibri"/>
                <a:sym typeface="Calibri"/>
              </a:rPr>
              <a:t>All Cars on 2nd position side Drivers Right to pass through the grid boxes on this side</a:t>
            </a:r>
            <a:endParaRPr sz="1800" b="0" i="0" u="none" strike="noStrike" cap="none">
              <a:solidFill>
                <a:schemeClr val="dk1"/>
              </a:solidFill>
              <a:latin typeface="Arial"/>
              <a:ea typeface="Arial"/>
              <a:cs typeface="Arial"/>
              <a:sym typeface="Arial"/>
            </a:endParaRPr>
          </a:p>
        </p:txBody>
      </p:sp>
      <p:sp>
        <p:nvSpPr>
          <p:cNvPr id="278" name="Google Shape;278;p22"/>
          <p:cNvSpPr txBox="1"/>
          <p:nvPr/>
        </p:nvSpPr>
        <p:spPr>
          <a:xfrm>
            <a:off x="1461766" y="192560"/>
            <a:ext cx="7828222" cy="158504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rgbClr val="1F5C99"/>
                </a:solidFill>
                <a:latin typeface="Calibri"/>
                <a:ea typeface="Calibri"/>
                <a:cs typeface="Calibri"/>
                <a:sym typeface="Calibri"/>
              </a:rPr>
              <a:t>Race Start</a:t>
            </a:r>
            <a:endParaRPr sz="1800" b="0" i="0" u="none" strike="noStrike" cap="none">
              <a:solidFill>
                <a:srgbClr val="1F5C99"/>
              </a:solidFill>
              <a:latin typeface="Arial"/>
              <a:ea typeface="Arial"/>
              <a:cs typeface="Arial"/>
              <a:sym typeface="Arial"/>
            </a:endParaRPr>
          </a:p>
          <a:p>
            <a:pPr marL="0" marR="0" lvl="0" indent="0" algn="ctr" rtl="0">
              <a:lnSpc>
                <a:spcPct val="100000"/>
              </a:lnSpc>
              <a:spcBef>
                <a:spcPts val="0"/>
              </a:spcBef>
              <a:spcAft>
                <a:spcPts val="0"/>
              </a:spcAft>
              <a:buClr>
                <a:srgbClr val="0070C0"/>
              </a:buClr>
              <a:buSzPts val="4500"/>
              <a:buFont typeface="Calibri"/>
              <a:buNone/>
            </a:pPr>
            <a:r>
              <a:rPr lang="en-AU" sz="4500" b="1" i="1" u="none" strike="noStrike" cap="none">
                <a:solidFill>
                  <a:srgbClr val="1F5C99"/>
                </a:solidFill>
                <a:latin typeface="Calibri"/>
                <a:ea typeface="Calibri"/>
                <a:cs typeface="Calibri"/>
                <a:sym typeface="Calibri"/>
              </a:rPr>
              <a:t>Proceed through the Grid Boxes</a:t>
            </a:r>
            <a:endParaRPr sz="1800" b="0" i="0" u="none" strike="noStrike" cap="none">
              <a:solidFill>
                <a:srgbClr val="1F5C99"/>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282"/>
        <p:cNvGrpSpPr/>
        <p:nvPr/>
      </p:nvGrpSpPr>
      <p:grpSpPr>
        <a:xfrm>
          <a:off x="0" y="0"/>
          <a:ext cx="0" cy="0"/>
          <a:chOff x="0" y="0"/>
          <a:chExt cx="0" cy="0"/>
        </a:xfrm>
      </p:grpSpPr>
      <p:pic>
        <p:nvPicPr>
          <p:cNvPr id="283" name="Google Shape;283;p23"/>
          <p:cNvPicPr preferRelativeResize="0">
            <a:picLocks noGrp="1"/>
          </p:cNvPicPr>
          <p:nvPr>
            <p:ph type="body" idx="1"/>
          </p:nvPr>
        </p:nvPicPr>
        <p:blipFill rotWithShape="1">
          <a:blip r:embed="rId4">
            <a:alphaModFix/>
          </a:blip>
          <a:srcRect l="3556" r="1" b="1"/>
          <a:stretch/>
        </p:blipFill>
        <p:spPr>
          <a:xfrm>
            <a:off x="20" y="10"/>
            <a:ext cx="12191980" cy="6857990"/>
          </a:xfrm>
          <a:prstGeom prst="rect">
            <a:avLst/>
          </a:prstGeom>
          <a:noFill/>
          <a:ln>
            <a:noFill/>
          </a:ln>
        </p:spPr>
      </p:pic>
      <p:pic>
        <p:nvPicPr>
          <p:cNvPr id="284" name="Google Shape;284;p23"/>
          <p:cNvPicPr preferRelativeResize="0"/>
          <p:nvPr/>
        </p:nvPicPr>
        <p:blipFill rotWithShape="1">
          <a:blip r:embed="rId5">
            <a:alphaModFix/>
          </a:blip>
          <a:srcRect/>
          <a:stretch/>
        </p:blipFill>
        <p:spPr>
          <a:xfrm>
            <a:off x="10749741" y="5802498"/>
            <a:ext cx="890504" cy="435203"/>
          </a:xfrm>
          <a:prstGeom prst="rect">
            <a:avLst/>
          </a:prstGeom>
          <a:noFill/>
          <a:ln>
            <a:noFill/>
          </a:ln>
        </p:spPr>
      </p:pic>
      <p:sp>
        <p:nvSpPr>
          <p:cNvPr id="285" name="Google Shape;285;p23"/>
          <p:cNvSpPr txBox="1"/>
          <p:nvPr/>
        </p:nvSpPr>
        <p:spPr>
          <a:xfrm>
            <a:off x="0" y="1385085"/>
            <a:ext cx="11939689" cy="5047536"/>
          </a:xfrm>
          <a:prstGeom prst="rect">
            <a:avLst/>
          </a:prstGeom>
          <a:noFill/>
          <a:ln>
            <a:noFill/>
          </a:ln>
        </p:spPr>
        <p:txBody>
          <a:bodyPr spcFirstLastPara="1" wrap="square" lIns="91425" tIns="45700" rIns="91425" bIns="45700" anchor="t" anchorCtr="0">
            <a:spAutoFit/>
          </a:bodyPr>
          <a:lstStyle/>
          <a:p>
            <a:pPr marL="171450" marR="0" lvl="0" indent="-171450" algn="l" rtl="0">
              <a:lnSpc>
                <a:spcPct val="100000"/>
              </a:lnSpc>
              <a:spcBef>
                <a:spcPts val="0"/>
              </a:spcBef>
              <a:spcAft>
                <a:spcPts val="0"/>
              </a:spcAft>
              <a:buClr>
                <a:srgbClr val="0070C0"/>
              </a:buClr>
              <a:buSzPts val="1800"/>
              <a:buFont typeface="Arial"/>
              <a:buChar char="•"/>
            </a:pPr>
            <a:r>
              <a:rPr lang="en-AU" sz="1800" b="1" i="0" u="none" strike="noStrike" cap="none">
                <a:solidFill>
                  <a:srgbClr val="1F5C99"/>
                </a:solidFill>
                <a:latin typeface="Calibri"/>
                <a:ea typeface="Calibri"/>
                <a:cs typeface="Calibri"/>
                <a:sym typeface="Calibri"/>
              </a:rPr>
              <a:t>The field will be led by Race Control 1 (Lead Car) at the commencement of the Formation Lap.</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600"/>
              <a:buFont typeface="Arial"/>
              <a:buNone/>
            </a:pPr>
            <a:endParaRPr sz="600" b="1" i="0" u="none" strike="noStrike" cap="none">
              <a:solidFill>
                <a:srgbClr val="1F5C99"/>
              </a:solidFill>
              <a:latin typeface="Calibri"/>
              <a:ea typeface="Calibri"/>
              <a:cs typeface="Calibri"/>
              <a:sym typeface="Calibri"/>
            </a:endParaRPr>
          </a:p>
          <a:p>
            <a:pPr marL="171450" marR="0" lvl="0" indent="-171450" algn="l" rtl="0">
              <a:lnSpc>
                <a:spcPct val="100000"/>
              </a:lnSpc>
              <a:spcBef>
                <a:spcPts val="0"/>
              </a:spcBef>
              <a:spcAft>
                <a:spcPts val="0"/>
              </a:spcAft>
              <a:buClr>
                <a:srgbClr val="0070C0"/>
              </a:buClr>
              <a:buSzPts val="1800"/>
              <a:buFont typeface="Arial"/>
              <a:buChar char="•"/>
            </a:pPr>
            <a:r>
              <a:rPr lang="en-AU" sz="1800" b="1" i="0" u="none" strike="noStrike" cap="none">
                <a:solidFill>
                  <a:srgbClr val="1F5C99"/>
                </a:solidFill>
                <a:latin typeface="Calibri"/>
                <a:ea typeface="Calibri"/>
                <a:cs typeface="Calibri"/>
                <a:sym typeface="Calibri"/>
              </a:rPr>
              <a:t>When Race Control 1 exits Turn 7, it will reduce speed to 50 Kph. This is to bunch the field, at this point Race Control 1 will  extinguish the roof lights.</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600"/>
              <a:buFont typeface="Arial"/>
              <a:buNone/>
            </a:pPr>
            <a:endParaRPr sz="600" b="1" i="0" u="none" strike="noStrike" cap="none">
              <a:solidFill>
                <a:srgbClr val="1F5C99"/>
              </a:solidFill>
              <a:latin typeface="Calibri"/>
              <a:ea typeface="Calibri"/>
              <a:cs typeface="Calibri"/>
              <a:sym typeface="Calibri"/>
            </a:endParaRPr>
          </a:p>
          <a:p>
            <a:pPr marL="171450" marR="0" lvl="0" indent="-171450" algn="l" rtl="0">
              <a:lnSpc>
                <a:spcPct val="100000"/>
              </a:lnSpc>
              <a:spcBef>
                <a:spcPts val="0"/>
              </a:spcBef>
              <a:spcAft>
                <a:spcPts val="0"/>
              </a:spcAft>
              <a:buClr>
                <a:srgbClr val="0070C0"/>
              </a:buClr>
              <a:buSzPts val="1800"/>
              <a:buFont typeface="Arial"/>
              <a:buChar char="•"/>
            </a:pPr>
            <a:r>
              <a:rPr lang="en-AU" sz="1800" b="1" i="0" u="none" strike="noStrike" cap="none">
                <a:solidFill>
                  <a:srgbClr val="1F5C99"/>
                </a:solidFill>
                <a:latin typeface="Calibri"/>
                <a:ea typeface="Calibri"/>
                <a:cs typeface="Calibri"/>
                <a:sym typeface="Calibri"/>
              </a:rPr>
              <a:t>As the field approaches Turn 12, the field should commence Side x Side formation.</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600"/>
              <a:buFont typeface="Arial"/>
              <a:buNone/>
            </a:pPr>
            <a:endParaRPr sz="600" b="1" i="0" u="none" strike="noStrike" cap="none">
              <a:solidFill>
                <a:srgbClr val="1F5C99"/>
              </a:solidFill>
              <a:latin typeface="Calibri"/>
              <a:ea typeface="Calibri"/>
              <a:cs typeface="Calibri"/>
              <a:sym typeface="Calibri"/>
            </a:endParaRPr>
          </a:p>
          <a:p>
            <a:pPr marL="171450" marR="0" lvl="0" indent="-171450" algn="l" rtl="0">
              <a:lnSpc>
                <a:spcPct val="100000"/>
              </a:lnSpc>
              <a:spcBef>
                <a:spcPts val="0"/>
              </a:spcBef>
              <a:spcAft>
                <a:spcPts val="0"/>
              </a:spcAft>
              <a:buClr>
                <a:srgbClr val="0070C0"/>
              </a:buClr>
              <a:buSzPts val="1800"/>
              <a:buFont typeface="Arial"/>
              <a:buChar char="•"/>
            </a:pPr>
            <a:r>
              <a:rPr lang="en-AU" sz="1800" b="1" i="0" u="none" strike="noStrike" cap="none">
                <a:solidFill>
                  <a:srgbClr val="1F5C99"/>
                </a:solidFill>
                <a:latin typeface="Calibri"/>
                <a:ea typeface="Calibri"/>
                <a:cs typeface="Calibri"/>
                <a:sym typeface="Calibri"/>
              </a:rPr>
              <a:t>Race Control 1 will continue to lead the field until it reaches the Pit Entry road, at this point Race Control 1 will return to Pit Lane.</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600"/>
              <a:buFont typeface="Arial"/>
              <a:buNone/>
            </a:pPr>
            <a:endParaRPr sz="600" b="1" i="0" u="none" strike="noStrike" cap="none">
              <a:solidFill>
                <a:srgbClr val="1F5C99"/>
              </a:solidFill>
              <a:latin typeface="Calibri"/>
              <a:ea typeface="Calibri"/>
              <a:cs typeface="Calibri"/>
              <a:sym typeface="Calibri"/>
            </a:endParaRPr>
          </a:p>
          <a:p>
            <a:pPr marL="171450" marR="0" lvl="0" indent="-171450" algn="l" rtl="0">
              <a:lnSpc>
                <a:spcPct val="100000"/>
              </a:lnSpc>
              <a:spcBef>
                <a:spcPts val="0"/>
              </a:spcBef>
              <a:spcAft>
                <a:spcPts val="0"/>
              </a:spcAft>
              <a:buClr>
                <a:srgbClr val="0070C0"/>
              </a:buClr>
              <a:buSzPts val="1800"/>
              <a:buFont typeface="Arial"/>
              <a:buChar char="•"/>
            </a:pPr>
            <a:r>
              <a:rPr lang="en-AU" sz="1800" b="1" i="0" u="none" strike="noStrike" cap="none">
                <a:solidFill>
                  <a:srgbClr val="1F5C99"/>
                </a:solidFill>
                <a:latin typeface="Calibri"/>
                <a:ea typeface="Calibri"/>
                <a:cs typeface="Calibri"/>
                <a:sym typeface="Calibri"/>
              </a:rPr>
              <a:t>From the point that Race Control 1 has entered the Pit Lane entry road, the Pole Car controls the speed and may only accelerate to the maximum speed as per the 2026 Sporting Regulations. </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600"/>
              <a:buFont typeface="Arial"/>
              <a:buNone/>
            </a:pPr>
            <a:endParaRPr sz="600" b="1" i="0" u="none" strike="noStrike" cap="none">
              <a:solidFill>
                <a:srgbClr val="1F5C99"/>
              </a:solidFill>
              <a:latin typeface="Calibri"/>
              <a:ea typeface="Calibri"/>
              <a:cs typeface="Calibri"/>
              <a:sym typeface="Calibri"/>
            </a:endParaRPr>
          </a:p>
          <a:p>
            <a:pPr marL="171450" marR="0" lvl="0" indent="-171450" algn="l" rtl="0">
              <a:lnSpc>
                <a:spcPct val="100000"/>
              </a:lnSpc>
              <a:spcBef>
                <a:spcPts val="0"/>
              </a:spcBef>
              <a:spcAft>
                <a:spcPts val="0"/>
              </a:spcAft>
              <a:buClr>
                <a:srgbClr val="0070C0"/>
              </a:buClr>
              <a:buSzPts val="1800"/>
              <a:buFont typeface="Arial"/>
              <a:buChar char="•"/>
            </a:pPr>
            <a:r>
              <a:rPr lang="en-AU" sz="1800" b="1" i="0" u="none" strike="noStrike" cap="none">
                <a:solidFill>
                  <a:srgbClr val="1F5C99"/>
                </a:solidFill>
                <a:latin typeface="Calibri"/>
                <a:ea typeface="Calibri"/>
                <a:cs typeface="Calibri"/>
                <a:sym typeface="Calibri"/>
              </a:rPr>
              <a:t>All cars are to travel through the Grid boxes on their respective side of the circuit. Until the RED Start lights have been extinguished, the RED lights being extinguished signals the race has started.</a:t>
            </a:r>
            <a:endParaRPr sz="1800" b="0" i="0" u="none" strike="noStrike" cap="none">
              <a:solidFill>
                <a:srgbClr val="1F5C99"/>
              </a:solidFill>
              <a:latin typeface="Arial"/>
              <a:ea typeface="Arial"/>
              <a:cs typeface="Arial"/>
              <a:sym typeface="Arial"/>
            </a:endParaRPr>
          </a:p>
          <a:p>
            <a:pPr marL="171450" marR="0" lvl="0" indent="-133350" algn="l" rtl="0">
              <a:lnSpc>
                <a:spcPct val="100000"/>
              </a:lnSpc>
              <a:spcBef>
                <a:spcPts val="0"/>
              </a:spcBef>
              <a:spcAft>
                <a:spcPts val="0"/>
              </a:spcAft>
              <a:buClr>
                <a:schemeClr val="dk1"/>
              </a:buClr>
              <a:buSzPts val="600"/>
              <a:buFont typeface="Arial"/>
              <a:buNone/>
            </a:pPr>
            <a:endParaRPr sz="600" b="1" i="0" u="none" strike="noStrike" cap="none">
              <a:solidFill>
                <a:srgbClr val="1F5C99"/>
              </a:solidFill>
              <a:latin typeface="Calibri"/>
              <a:ea typeface="Calibri"/>
              <a:cs typeface="Calibri"/>
              <a:sym typeface="Calibri"/>
            </a:endParaRPr>
          </a:p>
          <a:p>
            <a:pPr marL="171450" marR="0" lvl="0" indent="-171450" algn="l" rtl="0">
              <a:lnSpc>
                <a:spcPct val="100000"/>
              </a:lnSpc>
              <a:spcBef>
                <a:spcPts val="0"/>
              </a:spcBef>
              <a:spcAft>
                <a:spcPts val="0"/>
              </a:spcAft>
              <a:buClr>
                <a:srgbClr val="0070C0"/>
              </a:buClr>
              <a:buSzPts val="1800"/>
              <a:buFont typeface="Arial"/>
              <a:buChar char="•"/>
            </a:pPr>
            <a:r>
              <a:rPr lang="en-AU" sz="1800" b="1" i="0" u="none" strike="noStrike" cap="none">
                <a:solidFill>
                  <a:srgbClr val="1F5C99"/>
                </a:solidFill>
                <a:latin typeface="Calibri"/>
                <a:ea typeface="Calibri"/>
                <a:cs typeface="Calibri"/>
                <a:sym typeface="Calibri"/>
              </a:rPr>
              <a:t>If the Start lights remain ON, this is the signal that the Start has been ABORTED – Extra Formation Lap.</a:t>
            </a:r>
            <a:endParaRPr sz="1800" b="0" i="0" u="none" strike="noStrike" cap="none">
              <a:solidFill>
                <a:srgbClr val="1F5C99"/>
              </a:solidFill>
              <a:latin typeface="Arial"/>
              <a:ea typeface="Arial"/>
              <a:cs typeface="Arial"/>
              <a:sym typeface="Arial"/>
            </a:endParaRPr>
          </a:p>
          <a:p>
            <a:pPr marL="180975" marR="0" lvl="0" indent="0" algn="l" rtl="0">
              <a:lnSpc>
                <a:spcPct val="100000"/>
              </a:lnSpc>
              <a:spcBef>
                <a:spcPts val="0"/>
              </a:spcBef>
              <a:spcAft>
                <a:spcPts val="0"/>
              </a:spcAft>
              <a:buClr>
                <a:srgbClr val="1F5C99"/>
              </a:buClr>
              <a:buSzPts val="1800"/>
              <a:buFont typeface="Calibri"/>
              <a:buNone/>
            </a:pPr>
            <a:r>
              <a:rPr lang="en-AU" sz="1800" b="1" i="0" u="none" strike="noStrike" cap="none">
                <a:solidFill>
                  <a:srgbClr val="1F5C99"/>
                </a:solidFill>
                <a:latin typeface="Calibri"/>
                <a:ea typeface="Calibri"/>
                <a:cs typeface="Calibri"/>
                <a:sym typeface="Calibri"/>
              </a:rPr>
              <a:t>Yellow flags will be shown at all Marshal Posts, and the Pole Car is now responsible to reduce speed to 80 Kph and lead the field.</a:t>
            </a:r>
            <a:endParaRPr sz="1800" b="0" i="0" u="none" strike="noStrike" cap="none">
              <a:solidFill>
                <a:srgbClr val="1F5C99"/>
              </a:solidFill>
              <a:latin typeface="Arial"/>
              <a:ea typeface="Arial"/>
              <a:cs typeface="Arial"/>
              <a:sym typeface="Arial"/>
            </a:endParaRPr>
          </a:p>
          <a:p>
            <a:pPr marL="285750" marR="0" lvl="0" indent="-247650" algn="l" rtl="0">
              <a:lnSpc>
                <a:spcPct val="100000"/>
              </a:lnSpc>
              <a:spcBef>
                <a:spcPts val="0"/>
              </a:spcBef>
              <a:spcAft>
                <a:spcPts val="0"/>
              </a:spcAft>
              <a:buClr>
                <a:schemeClr val="dk1"/>
              </a:buClr>
              <a:buSzPts val="600"/>
              <a:buFont typeface="Arial"/>
              <a:buNone/>
            </a:pPr>
            <a:endParaRPr sz="600" b="1" i="0" u="none" strike="noStrike" cap="none">
              <a:solidFill>
                <a:srgbClr val="1F5C99"/>
              </a:solidFill>
              <a:latin typeface="Calibri"/>
              <a:ea typeface="Calibri"/>
              <a:cs typeface="Calibri"/>
              <a:sym typeface="Calibri"/>
            </a:endParaRPr>
          </a:p>
          <a:p>
            <a:pPr marL="171450" marR="0" lvl="0" indent="-171450" algn="l" rtl="0">
              <a:lnSpc>
                <a:spcPct val="100000"/>
              </a:lnSpc>
              <a:spcBef>
                <a:spcPts val="0"/>
              </a:spcBef>
              <a:spcAft>
                <a:spcPts val="0"/>
              </a:spcAft>
              <a:buClr>
                <a:srgbClr val="0070C0"/>
              </a:buClr>
              <a:buSzPts val="1800"/>
              <a:buFont typeface="Arial"/>
              <a:buChar char="•"/>
            </a:pPr>
            <a:r>
              <a:rPr lang="en-AU" sz="1800" b="1" i="0" u="none" strike="noStrike" cap="none">
                <a:solidFill>
                  <a:srgbClr val="1F5C99"/>
                </a:solidFill>
                <a:latin typeface="Calibri"/>
                <a:ea typeface="Calibri"/>
                <a:cs typeface="Calibri"/>
                <a:sym typeface="Calibri"/>
              </a:rPr>
              <a:t>The field is to recommence the Side x Side formation from Turn 12 and travel through the Grid boxes on their respective sides of the circuit until the RED Start lights have been switched off.</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000"/>
              <a:buFont typeface="Arial"/>
              <a:buNone/>
            </a:pPr>
            <a:endParaRPr sz="1000" b="0" i="0" u="none" strike="noStrike" cap="none">
              <a:solidFill>
                <a:srgbClr val="002060"/>
              </a:solidFill>
              <a:latin typeface="Arial"/>
              <a:ea typeface="Arial"/>
              <a:cs typeface="Arial"/>
              <a:sym typeface="Arial"/>
            </a:endParaRPr>
          </a:p>
        </p:txBody>
      </p:sp>
      <p:sp>
        <p:nvSpPr>
          <p:cNvPr id="286" name="Google Shape;286;p23"/>
          <p:cNvSpPr txBox="1"/>
          <p:nvPr/>
        </p:nvSpPr>
        <p:spPr>
          <a:xfrm>
            <a:off x="1779439" y="492533"/>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rgbClr val="1F5C99"/>
                </a:solidFill>
                <a:latin typeface="Calibri"/>
                <a:ea typeface="Calibri"/>
                <a:cs typeface="Calibri"/>
                <a:sym typeface="Calibri"/>
              </a:rPr>
              <a:t>Race Start Procedure</a:t>
            </a:r>
            <a:endParaRPr sz="5200" b="1" i="1" u="none" strike="noStrike" cap="none">
              <a:solidFill>
                <a:srgbClr val="1F5C99"/>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7">
            <a:alphaModFix/>
          </a:blip>
          <a:tile tx="0" ty="0" sx="100000" sy="100000" flip="none" algn="tl"/>
        </a:blipFill>
        <a:effectLst/>
      </p:bgPr>
    </p:bg>
    <p:spTree>
      <p:nvGrpSpPr>
        <p:cNvPr id="1" name="Shape 290"/>
        <p:cNvGrpSpPr/>
        <p:nvPr/>
      </p:nvGrpSpPr>
      <p:grpSpPr>
        <a:xfrm>
          <a:off x="0" y="0"/>
          <a:ext cx="0" cy="0"/>
          <a:chOff x="0" y="0"/>
          <a:chExt cx="0" cy="0"/>
        </a:xfrm>
      </p:grpSpPr>
      <p:pic>
        <p:nvPicPr>
          <p:cNvPr id="291" name="Google Shape;291;p24"/>
          <p:cNvPicPr preferRelativeResize="0">
            <a:picLocks noGrp="1"/>
          </p:cNvPicPr>
          <p:nvPr>
            <p:ph type="body" idx="1"/>
          </p:nvPr>
        </p:nvPicPr>
        <p:blipFill rotWithShape="1">
          <a:blip r:embed="rId8">
            <a:alphaModFix/>
          </a:blip>
          <a:srcRect l="3556" r="1" b="1"/>
          <a:stretch/>
        </p:blipFill>
        <p:spPr>
          <a:xfrm>
            <a:off x="20" y="10"/>
            <a:ext cx="12191980" cy="6857990"/>
          </a:xfrm>
          <a:prstGeom prst="rect">
            <a:avLst/>
          </a:prstGeom>
          <a:noFill/>
          <a:ln>
            <a:noFill/>
          </a:ln>
        </p:spPr>
      </p:pic>
      <p:pic>
        <p:nvPicPr>
          <p:cNvPr id="292" name="Google Shape;292;p24"/>
          <p:cNvPicPr preferRelativeResize="0"/>
          <p:nvPr/>
        </p:nvPicPr>
        <p:blipFill rotWithShape="1">
          <a:blip r:embed="rId9">
            <a:alphaModFix/>
          </a:blip>
          <a:srcRect/>
          <a:stretch/>
        </p:blipFill>
        <p:spPr>
          <a:xfrm>
            <a:off x="10749741" y="5802498"/>
            <a:ext cx="890504" cy="435203"/>
          </a:xfrm>
          <a:prstGeom prst="rect">
            <a:avLst/>
          </a:prstGeom>
          <a:noFill/>
          <a:ln>
            <a:noFill/>
          </a:ln>
        </p:spPr>
      </p:pic>
      <p:sp>
        <p:nvSpPr>
          <p:cNvPr id="293" name="Google Shape;293;p24"/>
          <p:cNvSpPr txBox="1"/>
          <p:nvPr/>
        </p:nvSpPr>
        <p:spPr>
          <a:xfrm>
            <a:off x="3488226" y="477218"/>
            <a:ext cx="4591908"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dirty="0">
                <a:solidFill>
                  <a:srgbClr val="1F5C99"/>
                </a:solidFill>
                <a:latin typeface="Calibri"/>
                <a:ea typeface="Calibri"/>
                <a:cs typeface="Calibri"/>
                <a:sym typeface="Calibri"/>
              </a:rPr>
              <a:t>Start Lights</a:t>
            </a:r>
            <a:endParaRPr sz="5200" b="1" i="1" u="none" strike="noStrike" cap="none" dirty="0">
              <a:solidFill>
                <a:srgbClr val="1F5C99"/>
              </a:solidFill>
              <a:latin typeface="Arial"/>
              <a:ea typeface="Arial"/>
              <a:cs typeface="Arial"/>
              <a:sym typeface="Arial"/>
            </a:endParaRPr>
          </a:p>
        </p:txBody>
      </p:sp>
      <p:pic>
        <p:nvPicPr>
          <p:cNvPr id="2" name="strt">
            <a:hlinkClick r:id="" action="ppaction://media"/>
            <a:extLst>
              <a:ext uri="{FF2B5EF4-FFF2-40B4-BE49-F238E27FC236}">
                <a16:creationId xmlns:a16="http://schemas.microsoft.com/office/drawing/2014/main" id="{798F2649-84FA-DF70-A4A4-AE047B63D221}"/>
              </a:ext>
            </a:extLst>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a:off x="1572858" y="1664413"/>
            <a:ext cx="3830737" cy="4378390"/>
          </a:xfrm>
          <a:prstGeom prst="rect">
            <a:avLst/>
          </a:prstGeom>
        </p:spPr>
      </p:pic>
      <p:pic>
        <p:nvPicPr>
          <p:cNvPr id="3" name="abort">
            <a:hlinkClick r:id="" action="ppaction://media"/>
            <a:extLst>
              <a:ext uri="{FF2B5EF4-FFF2-40B4-BE49-F238E27FC236}">
                <a16:creationId xmlns:a16="http://schemas.microsoft.com/office/drawing/2014/main" id="{C8EEB383-3F48-FF24-EDBF-58D38F84FB2E}"/>
              </a:ext>
            </a:extLst>
          </p:cNvPr>
          <p:cNvPicPr>
            <a:picLocks noChangeAspect="1"/>
          </p:cNvPicPr>
          <p:nvPr>
            <a:videoFile r:link="rId4"/>
            <p:extLst>
              <p:ext uri="{DAA4B4D4-6D71-4841-9C94-3DE7FCFB9230}">
                <p14:media xmlns:p14="http://schemas.microsoft.com/office/powerpoint/2010/main" r:embed="rId3"/>
              </p:ext>
            </p:extLst>
          </p:nvPr>
        </p:nvPicPr>
        <p:blipFill>
          <a:blip r:embed="rId11"/>
          <a:stretch>
            <a:fillRect/>
          </a:stretch>
        </p:blipFill>
        <p:spPr>
          <a:xfrm>
            <a:off x="6808435" y="1664413"/>
            <a:ext cx="3683868" cy="437838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2"/>
                                        </p:tgtEl>
                                        <p:attrNameLst>
                                          <p:attrName>style.visibility</p:attrName>
                                        </p:attrNameLst>
                                      </p:cBhvr>
                                      <p:to>
                                        <p:strVal val="visible"/>
                                      </p:to>
                                    </p:set>
                                    <p:animEffect transition="in" filter="fade">
                                      <p:cBhvr>
                                        <p:cTn id="7" dur="5000"/>
                                        <p:tgtEl>
                                          <p:spTgt spid="292"/>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7033" fill="hold"/>
                                        <p:tgtEl>
                                          <p:spTgt spid="2"/>
                                        </p:tgtEl>
                                      </p:cBhvr>
                                    </p:cmd>
                                  </p:childTnLst>
                                </p:cTn>
                              </p:par>
                            </p:childTnLst>
                          </p:cTn>
                        </p:par>
                      </p:childTnLst>
                    </p:cTn>
                  </p:par>
                  <p:par>
                    <p:cTn id="12" fill="hold">
                      <p:stCondLst>
                        <p:cond delay="indefinite"/>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902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2"/>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2"/>
                                        </p:tgtEl>
                                      </p:cBhvr>
                                    </p:cmd>
                                  </p:childTnLst>
                                </p:cTn>
                              </p:par>
                            </p:childTnLst>
                          </p:cTn>
                        </p:par>
                      </p:childTnLst>
                    </p:cTn>
                  </p:par>
                </p:childTnLst>
              </p:cTn>
              <p:nextCondLst>
                <p:cond evt="onClick" delay="0">
                  <p:tgtEl>
                    <p:spTgt spid="2"/>
                  </p:tgtEl>
                </p:cond>
              </p:nextCondLst>
            </p:seq>
            <p:video>
              <p:cMediaNode vol="80000">
                <p:cTn id="21" fill="hold" display="0">
                  <p:stCondLst>
                    <p:cond delay="indefinite"/>
                  </p:stCondLst>
                </p:cTn>
                <p:tgtEl>
                  <p:spTgt spid="2"/>
                </p:tgtEl>
              </p:cMediaNode>
            </p:video>
            <p:seq concurrent="1" nextAc="seek">
              <p:cTn id="22" restart="whenNotActive" fill="hold" evtFilter="cancelBubble" nodeType="interactiveSeq">
                <p:stCondLst>
                  <p:cond evt="onClick" delay="0">
                    <p:tgtEl>
                      <p:spTgt spid="3"/>
                    </p:tgtEl>
                  </p:cond>
                </p:stCondLst>
                <p:endSync evt="end" delay="0">
                  <p:rtn val="all"/>
                </p:endSync>
                <p:childTnLst>
                  <p:par>
                    <p:cTn id="23" fill="hold">
                      <p:stCondLst>
                        <p:cond delay="0"/>
                      </p:stCondLst>
                      <p:childTnLst>
                        <p:par>
                          <p:cTn id="24" fill="hold">
                            <p:stCondLst>
                              <p:cond delay="0"/>
                            </p:stCondLst>
                            <p:childTnLst>
                              <p:par>
                                <p:cTn id="25" presetID="2" presetClass="mediacall" presetSubtype="0" fill="hold" nodeType="clickEffect">
                                  <p:stCondLst>
                                    <p:cond delay="0"/>
                                  </p:stCondLst>
                                  <p:childTnLst>
                                    <p:cmd type="call" cmd="togglePause">
                                      <p:cBhvr>
                                        <p:cTn id="26" dur="1" fill="hold"/>
                                        <p:tgtEl>
                                          <p:spTgt spid="3"/>
                                        </p:tgtEl>
                                      </p:cBhvr>
                                    </p:cmd>
                                  </p:childTnLst>
                                </p:cTn>
                              </p:par>
                            </p:childTnLst>
                          </p:cTn>
                        </p:par>
                      </p:childTnLst>
                    </p:cTn>
                  </p:par>
                </p:childTnLst>
              </p:cTn>
              <p:nextCondLst>
                <p:cond evt="onClick" delay="0">
                  <p:tgtEl>
                    <p:spTgt spid="3"/>
                  </p:tgtEl>
                </p:cond>
              </p:nextCondLst>
            </p:seq>
            <p:video>
              <p:cMediaNode vol="80000">
                <p:cTn id="27" fill="hold" display="0">
                  <p:stCondLst>
                    <p:cond delay="indefinite"/>
                  </p:stCondLst>
                </p:cTn>
                <p:tgtEl>
                  <p:spTgt spid="3"/>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299"/>
        <p:cNvGrpSpPr/>
        <p:nvPr/>
      </p:nvGrpSpPr>
      <p:grpSpPr>
        <a:xfrm>
          <a:off x="0" y="0"/>
          <a:ext cx="0" cy="0"/>
          <a:chOff x="0" y="0"/>
          <a:chExt cx="0" cy="0"/>
        </a:xfrm>
      </p:grpSpPr>
      <p:pic>
        <p:nvPicPr>
          <p:cNvPr id="300" name="Google Shape;300;p25"/>
          <p:cNvPicPr preferRelativeResize="0">
            <a:picLocks noGrp="1"/>
          </p:cNvPicPr>
          <p:nvPr>
            <p:ph type="body" idx="1"/>
          </p:nvPr>
        </p:nvPicPr>
        <p:blipFill rotWithShape="1">
          <a:blip r:embed="rId4">
            <a:alphaModFix/>
          </a:blip>
          <a:srcRect l="3556" r="1" b="1"/>
          <a:stretch/>
        </p:blipFill>
        <p:spPr>
          <a:xfrm>
            <a:off x="20" y="10"/>
            <a:ext cx="12191980" cy="6857990"/>
          </a:xfrm>
          <a:prstGeom prst="rect">
            <a:avLst/>
          </a:prstGeom>
          <a:noFill/>
          <a:ln>
            <a:noFill/>
          </a:ln>
        </p:spPr>
      </p:pic>
      <p:pic>
        <p:nvPicPr>
          <p:cNvPr id="301" name="Google Shape;301;p25"/>
          <p:cNvPicPr preferRelativeResize="0"/>
          <p:nvPr/>
        </p:nvPicPr>
        <p:blipFill rotWithShape="1">
          <a:blip r:embed="rId5">
            <a:alphaModFix/>
          </a:blip>
          <a:srcRect/>
          <a:stretch/>
        </p:blipFill>
        <p:spPr>
          <a:xfrm>
            <a:off x="11219670" y="5819094"/>
            <a:ext cx="890504" cy="435203"/>
          </a:xfrm>
          <a:prstGeom prst="rect">
            <a:avLst/>
          </a:prstGeom>
          <a:noFill/>
          <a:ln>
            <a:noFill/>
          </a:ln>
        </p:spPr>
      </p:pic>
      <p:sp>
        <p:nvSpPr>
          <p:cNvPr id="302" name="Google Shape;302;p25"/>
          <p:cNvSpPr txBox="1"/>
          <p:nvPr/>
        </p:nvSpPr>
        <p:spPr>
          <a:xfrm>
            <a:off x="3671047" y="327889"/>
            <a:ext cx="4387509"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rgbClr val="1F5C99"/>
                </a:solidFill>
                <a:latin typeface="Calibri"/>
                <a:ea typeface="Calibri"/>
                <a:cs typeface="Calibri"/>
                <a:sym typeface="Calibri"/>
              </a:rPr>
              <a:t>Track Limits</a:t>
            </a:r>
            <a:endParaRPr sz="1800" b="0" i="0" u="none" strike="noStrike" cap="none">
              <a:solidFill>
                <a:srgbClr val="1F5C99"/>
              </a:solidFill>
              <a:latin typeface="Arial"/>
              <a:ea typeface="Arial"/>
              <a:cs typeface="Arial"/>
              <a:sym typeface="Arial"/>
            </a:endParaRPr>
          </a:p>
        </p:txBody>
      </p:sp>
      <p:sp>
        <p:nvSpPr>
          <p:cNvPr id="303" name="Google Shape;303;p25"/>
          <p:cNvSpPr txBox="1"/>
          <p:nvPr/>
        </p:nvSpPr>
        <p:spPr>
          <a:xfrm>
            <a:off x="300392" y="982897"/>
            <a:ext cx="11006700" cy="6049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F5C99"/>
              </a:buClr>
              <a:buSzPts val="3000"/>
              <a:buFont typeface="Calibri"/>
              <a:buNone/>
            </a:pPr>
            <a:r>
              <a:rPr lang="en-AU" sz="3000" b="1" i="1" u="none" strike="noStrike" cap="none">
                <a:solidFill>
                  <a:srgbClr val="1F5C99"/>
                </a:solidFill>
                <a:latin typeface="Calibri"/>
                <a:ea typeface="Calibri"/>
                <a:cs typeface="Calibri"/>
                <a:sym typeface="Calibri"/>
              </a:rPr>
              <a:t>Turn 5 runoff Drivers Left</a:t>
            </a:r>
            <a:endParaRPr sz="1400" b="0" i="0" u="none" strike="noStrike" cap="none">
              <a:solidFill>
                <a:srgbClr val="000000"/>
              </a:solidFill>
              <a:latin typeface="Arial"/>
              <a:ea typeface="Arial"/>
              <a:cs typeface="Arial"/>
              <a:sym typeface="Arial"/>
            </a:endParaRPr>
          </a:p>
          <a:p>
            <a:pPr marL="268288" marR="0" lvl="0" indent="-268288" algn="l" rtl="0">
              <a:lnSpc>
                <a:spcPct val="100000"/>
              </a:lnSpc>
              <a:spcBef>
                <a:spcPts val="0"/>
              </a:spcBef>
              <a:spcAft>
                <a:spcPts val="0"/>
              </a:spcAft>
              <a:buClr>
                <a:srgbClr val="1F5C99"/>
              </a:buClr>
              <a:buSzPts val="2000"/>
              <a:buFont typeface="Arial"/>
              <a:buChar char="•"/>
            </a:pPr>
            <a:r>
              <a:rPr lang="en-AU" sz="2000" b="0" i="0" u="none" strike="noStrike" cap="none">
                <a:solidFill>
                  <a:srgbClr val="1F5C99"/>
                </a:solidFill>
                <a:latin typeface="Arial"/>
                <a:ea typeface="Arial"/>
                <a:cs typeface="Arial"/>
                <a:sym typeface="Arial"/>
              </a:rPr>
              <a:t>If you run wide at Turn 5, you must rejoin safely prior to Turn 6. </a:t>
            </a:r>
            <a:endParaRPr sz="1400" b="0" i="0" u="none" strike="noStrike" cap="none">
              <a:solidFill>
                <a:srgbClr val="000000"/>
              </a:solidFill>
              <a:latin typeface="Arial"/>
              <a:ea typeface="Arial"/>
              <a:cs typeface="Arial"/>
              <a:sym typeface="Arial"/>
            </a:endParaRPr>
          </a:p>
          <a:p>
            <a:pPr marL="268288" marR="0" lvl="0" indent="-268288" algn="l" rtl="0">
              <a:lnSpc>
                <a:spcPct val="100000"/>
              </a:lnSpc>
              <a:spcBef>
                <a:spcPts val="0"/>
              </a:spcBef>
              <a:spcAft>
                <a:spcPts val="0"/>
              </a:spcAft>
              <a:buClr>
                <a:srgbClr val="1F5C99"/>
              </a:buClr>
              <a:buSzPts val="2000"/>
              <a:buFont typeface="Arial"/>
              <a:buChar char="•"/>
            </a:pPr>
            <a:r>
              <a:rPr lang="en-AU" sz="2000" b="0" i="0" u="none" strike="noStrike" cap="none">
                <a:solidFill>
                  <a:srgbClr val="1F5C99"/>
                </a:solidFill>
                <a:latin typeface="Arial"/>
                <a:ea typeface="Arial"/>
                <a:cs typeface="Arial"/>
                <a:sym typeface="Arial"/>
              </a:rPr>
              <a:t>If you rejoin via an alternative route, the incident will be referred to the Stewards.</a:t>
            </a:r>
            <a:endParaRPr sz="20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rgbClr val="1F5C99"/>
              </a:buClr>
              <a:buSzPts val="3000"/>
              <a:buFont typeface="Calibri"/>
              <a:buNone/>
            </a:pPr>
            <a:r>
              <a:rPr lang="en-AU" sz="3000" b="1" i="1" u="none" strike="noStrike" cap="none">
                <a:solidFill>
                  <a:srgbClr val="1F5C99"/>
                </a:solidFill>
                <a:latin typeface="Calibri"/>
                <a:ea typeface="Calibri"/>
                <a:cs typeface="Calibri"/>
                <a:sym typeface="Calibri"/>
              </a:rPr>
              <a:t>Practice</a:t>
            </a:r>
            <a:endParaRPr sz="3000" b="1" i="1" u="none" strike="noStrike" cap="none">
              <a:solidFill>
                <a:srgbClr val="1F5C99"/>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000"/>
              <a:buFont typeface="Arial"/>
              <a:buChar char="•"/>
            </a:pPr>
            <a:r>
              <a:rPr lang="en-AU" sz="2000" b="0" i="0" u="none" strike="noStrike" cap="none">
                <a:solidFill>
                  <a:srgbClr val="1F5C99"/>
                </a:solidFill>
                <a:latin typeface="Arial"/>
                <a:ea typeface="Arial"/>
                <a:cs typeface="Arial"/>
                <a:sym typeface="Arial"/>
              </a:rPr>
              <a:t>Drivers will be warned and if necessary, displayed the Bad Sportsmanship Flag.</a:t>
            </a:r>
            <a:endParaRPr sz="2000" b="0" i="0" u="none" strike="noStrike" cap="none">
              <a:solidFill>
                <a:srgbClr val="1F5C99"/>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000"/>
              <a:buFont typeface="Arial"/>
              <a:buChar char="•"/>
            </a:pPr>
            <a:r>
              <a:rPr lang="en-AU" sz="2000" b="0" i="0" u="none" strike="noStrike" cap="none">
                <a:solidFill>
                  <a:srgbClr val="1F5C99"/>
                </a:solidFill>
                <a:latin typeface="Arial"/>
                <a:ea typeface="Arial"/>
                <a:cs typeface="Arial"/>
                <a:sym typeface="Arial"/>
              </a:rPr>
              <a:t>Excessive breaches may result in incidents being referred to the Stewards, a penalty maybe applied. </a:t>
            </a:r>
            <a:endParaRPr sz="6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rgbClr val="1F5C99"/>
              </a:buClr>
              <a:buSzPts val="3000"/>
              <a:buFont typeface="Calibri"/>
              <a:buNone/>
            </a:pPr>
            <a:r>
              <a:rPr lang="en-AU" sz="3000" b="1" i="1" u="none" strike="noStrike" cap="none">
                <a:solidFill>
                  <a:srgbClr val="1F5C99"/>
                </a:solidFill>
                <a:latin typeface="Calibri"/>
                <a:ea typeface="Calibri"/>
                <a:cs typeface="Calibri"/>
                <a:sym typeface="Calibri"/>
              </a:rPr>
              <a:t>Qualifying</a:t>
            </a:r>
            <a:endParaRPr sz="3000" b="0" i="0" u="none" strike="noStrike" cap="none">
              <a:solidFill>
                <a:srgbClr val="1F5C99"/>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000"/>
              <a:buFont typeface="Arial"/>
              <a:buChar char="•"/>
            </a:pPr>
            <a:r>
              <a:rPr lang="en-AU" sz="2000" b="0" i="0" u="none" strike="noStrike" cap="none">
                <a:solidFill>
                  <a:srgbClr val="1F5C99"/>
                </a:solidFill>
                <a:latin typeface="Arial"/>
                <a:ea typeface="Arial"/>
                <a:cs typeface="Arial"/>
                <a:sym typeface="Arial"/>
              </a:rPr>
              <a:t>A Judge of Fact decision will result in the lap in which the breach occurred, being deleted.</a:t>
            </a:r>
            <a:endParaRPr sz="2000" b="0" i="0" u="none" strike="noStrike" cap="none">
              <a:solidFill>
                <a:srgbClr val="1F5C99"/>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000"/>
              <a:buFont typeface="Arial"/>
              <a:buChar char="•"/>
            </a:pPr>
            <a:r>
              <a:rPr lang="en-AU" sz="2000" b="0" i="0" u="none" strike="noStrike" cap="none">
                <a:solidFill>
                  <a:srgbClr val="1F5C99"/>
                </a:solidFill>
                <a:latin typeface="Arial"/>
                <a:ea typeface="Arial"/>
                <a:cs typeface="Arial"/>
                <a:sym typeface="Arial"/>
              </a:rPr>
              <a:t>Excessive breaches may result in incidents being referred to the Stewards, a penalty maybe applied. </a:t>
            </a:r>
            <a:endParaRPr sz="6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rgbClr val="1F5C99"/>
              </a:buClr>
              <a:buSzPts val="3000"/>
              <a:buFont typeface="Calibri"/>
              <a:buNone/>
            </a:pPr>
            <a:r>
              <a:rPr lang="en-AU" sz="3000" b="1" i="1" u="none" strike="noStrike" cap="none">
                <a:solidFill>
                  <a:srgbClr val="1F5C99"/>
                </a:solidFill>
                <a:latin typeface="Calibri"/>
                <a:ea typeface="Calibri"/>
                <a:cs typeface="Calibri"/>
                <a:sym typeface="Calibri"/>
              </a:rPr>
              <a:t>Races</a:t>
            </a:r>
            <a:endParaRPr sz="1800" b="0" i="0" u="none" strike="noStrike" cap="none">
              <a:solidFill>
                <a:srgbClr val="1F5C99"/>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000"/>
              <a:buFont typeface="Arial"/>
              <a:buChar char="•"/>
            </a:pPr>
            <a:r>
              <a:rPr lang="en-AU" sz="2000" b="0" i="0" u="none" strike="noStrike" cap="none">
                <a:solidFill>
                  <a:srgbClr val="1F5C99"/>
                </a:solidFill>
                <a:latin typeface="Arial"/>
                <a:ea typeface="Arial"/>
                <a:cs typeface="Arial"/>
                <a:sym typeface="Arial"/>
              </a:rPr>
              <a:t>1</a:t>
            </a:r>
            <a:r>
              <a:rPr lang="en-AU" sz="2000" b="0" i="0" u="none" strike="noStrike" cap="none" baseline="30000">
                <a:solidFill>
                  <a:srgbClr val="1F5C99"/>
                </a:solidFill>
                <a:latin typeface="Arial"/>
                <a:ea typeface="Arial"/>
                <a:cs typeface="Arial"/>
                <a:sym typeface="Arial"/>
              </a:rPr>
              <a:t>st</a:t>
            </a:r>
            <a:r>
              <a:rPr lang="en-AU" sz="2000" b="0" i="0" u="none" strike="noStrike" cap="none">
                <a:solidFill>
                  <a:srgbClr val="1F5C99"/>
                </a:solidFill>
                <a:latin typeface="Arial"/>
                <a:ea typeface="Arial"/>
                <a:cs typeface="Arial"/>
                <a:sym typeface="Arial"/>
              </a:rPr>
              <a:t> Notification - A Bad Sportsmanship Flag will be displayed to the offending Car. </a:t>
            </a:r>
            <a:endParaRPr sz="1800" b="0" i="0" u="none" strike="noStrike" cap="none">
              <a:solidFill>
                <a:srgbClr val="1F5C99"/>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000"/>
              <a:buFont typeface="Arial"/>
              <a:buChar char="•"/>
            </a:pPr>
            <a:r>
              <a:rPr lang="en-AU" sz="2000" b="0" i="0" u="none" strike="noStrike" cap="none">
                <a:solidFill>
                  <a:srgbClr val="1F5C99"/>
                </a:solidFill>
                <a:latin typeface="Arial"/>
                <a:ea typeface="Arial"/>
                <a:cs typeface="Arial"/>
                <a:sym typeface="Arial"/>
              </a:rPr>
              <a:t>Continual Breaches - Offending Car will be referred to the Stewards, a penalty maybe applied</a:t>
            </a:r>
            <a:r>
              <a:rPr lang="en-AU" sz="1600" b="0" i="0" u="none" strike="noStrike" cap="none">
                <a:solidFill>
                  <a:srgbClr val="1F5C99"/>
                </a:solidFill>
                <a:latin typeface="Arial"/>
                <a:ea typeface="Arial"/>
                <a:cs typeface="Arial"/>
                <a:sym typeface="Arial"/>
              </a:rPr>
              <a:t>.</a:t>
            </a:r>
            <a:endParaRPr sz="16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600"/>
              <a:buFont typeface="Arial"/>
              <a:buNone/>
            </a:pP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300"/>
              <a:buFont typeface="Arial"/>
              <a:buNone/>
            </a:pPr>
            <a:endParaRPr sz="13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307"/>
        <p:cNvGrpSpPr/>
        <p:nvPr/>
      </p:nvGrpSpPr>
      <p:grpSpPr>
        <a:xfrm>
          <a:off x="0" y="0"/>
          <a:ext cx="0" cy="0"/>
          <a:chOff x="0" y="0"/>
          <a:chExt cx="0" cy="0"/>
        </a:xfrm>
      </p:grpSpPr>
      <p:pic>
        <p:nvPicPr>
          <p:cNvPr id="308" name="Google Shape;308;p26"/>
          <p:cNvPicPr preferRelativeResize="0">
            <a:picLocks noGrp="1"/>
          </p:cNvPicPr>
          <p:nvPr>
            <p:ph type="body" idx="1"/>
          </p:nvPr>
        </p:nvPicPr>
        <p:blipFill rotWithShape="1">
          <a:blip r:embed="rId4">
            <a:alphaModFix/>
          </a:blip>
          <a:srcRect l="3556" r="1" b="1"/>
          <a:stretch/>
        </p:blipFill>
        <p:spPr>
          <a:xfrm>
            <a:off x="20" y="10"/>
            <a:ext cx="12191980" cy="6857990"/>
          </a:xfrm>
          <a:prstGeom prst="rect">
            <a:avLst/>
          </a:prstGeom>
          <a:noFill/>
          <a:ln>
            <a:noFill/>
          </a:ln>
        </p:spPr>
      </p:pic>
      <p:pic>
        <p:nvPicPr>
          <p:cNvPr id="309" name="Google Shape;309;p26"/>
          <p:cNvPicPr preferRelativeResize="0"/>
          <p:nvPr/>
        </p:nvPicPr>
        <p:blipFill rotWithShape="1">
          <a:blip r:embed="rId5">
            <a:alphaModFix/>
          </a:blip>
          <a:srcRect/>
          <a:stretch/>
        </p:blipFill>
        <p:spPr>
          <a:xfrm>
            <a:off x="10749741" y="5802498"/>
            <a:ext cx="890504" cy="435203"/>
          </a:xfrm>
          <a:prstGeom prst="rect">
            <a:avLst/>
          </a:prstGeom>
          <a:noFill/>
          <a:ln>
            <a:noFill/>
          </a:ln>
        </p:spPr>
      </p:pic>
      <p:sp>
        <p:nvSpPr>
          <p:cNvPr id="310" name="Google Shape;310;p26"/>
          <p:cNvSpPr txBox="1"/>
          <p:nvPr/>
        </p:nvSpPr>
        <p:spPr>
          <a:xfrm>
            <a:off x="1590105" y="447172"/>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rgbClr val="1F5C99"/>
                </a:solidFill>
                <a:latin typeface="Calibri"/>
                <a:ea typeface="Calibri"/>
                <a:cs typeface="Calibri"/>
                <a:sym typeface="Calibri"/>
              </a:rPr>
              <a:t>Impeding</a:t>
            </a:r>
            <a:endParaRPr sz="1800" b="0" i="0" u="none" strike="noStrike" cap="none">
              <a:solidFill>
                <a:srgbClr val="1F5C99"/>
              </a:solidFill>
              <a:latin typeface="Arial"/>
              <a:ea typeface="Arial"/>
              <a:cs typeface="Arial"/>
              <a:sym typeface="Arial"/>
            </a:endParaRPr>
          </a:p>
        </p:txBody>
      </p:sp>
      <p:sp>
        <p:nvSpPr>
          <p:cNvPr id="311" name="Google Shape;311;p26"/>
          <p:cNvSpPr txBox="1"/>
          <p:nvPr/>
        </p:nvSpPr>
        <p:spPr>
          <a:xfrm>
            <a:off x="593650" y="1182736"/>
            <a:ext cx="11004700" cy="59554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F5C99"/>
              </a:buClr>
              <a:buSzPts val="3000"/>
              <a:buFont typeface="Calibri"/>
              <a:buNone/>
            </a:pPr>
            <a:r>
              <a:rPr lang="en-AU" sz="3000" b="1" i="1" u="none" strike="noStrike" cap="none">
                <a:solidFill>
                  <a:srgbClr val="1F5C99"/>
                </a:solidFill>
                <a:latin typeface="Calibri"/>
                <a:ea typeface="Calibri"/>
                <a:cs typeface="Calibri"/>
                <a:sym typeface="Calibri"/>
              </a:rPr>
              <a:t>Practice</a:t>
            </a:r>
            <a:endParaRPr sz="3000" b="1" i="1" u="none" strike="noStrike" cap="none">
              <a:solidFill>
                <a:srgbClr val="1F5C99"/>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600"/>
              <a:buFont typeface="Arial"/>
              <a:buChar char="•"/>
            </a:pPr>
            <a:r>
              <a:rPr lang="en-AU" sz="2600" b="0" i="0" u="none" strike="noStrike" cap="none">
                <a:solidFill>
                  <a:srgbClr val="1F5C99"/>
                </a:solidFill>
                <a:latin typeface="Arial"/>
                <a:ea typeface="Arial"/>
                <a:cs typeface="Arial"/>
                <a:sym typeface="Arial"/>
              </a:rPr>
              <a:t>Drivers will be warned and if necessary, displayed the Bad Sportsmanship Flag.</a:t>
            </a:r>
            <a:endParaRPr sz="2600" b="0" i="0" u="none" strike="noStrike" cap="none">
              <a:solidFill>
                <a:srgbClr val="1F5C99"/>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600"/>
              <a:buFont typeface="Arial"/>
              <a:buChar char="•"/>
            </a:pPr>
            <a:r>
              <a:rPr lang="en-AU" sz="2600" b="0" i="0" u="none" strike="noStrike" cap="none">
                <a:solidFill>
                  <a:srgbClr val="1F5C99"/>
                </a:solidFill>
                <a:latin typeface="Arial"/>
                <a:ea typeface="Arial"/>
                <a:cs typeface="Arial"/>
                <a:sym typeface="Arial"/>
              </a:rPr>
              <a:t>Excessive breaches may result in incidents being referred to the Stewards, a penalty maybe applied. </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000"/>
              <a:buFont typeface="Arial"/>
              <a:buNone/>
            </a:pPr>
            <a:endParaRPr sz="10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rgbClr val="1F5C99"/>
              </a:buClr>
              <a:buSzPts val="3000"/>
              <a:buFont typeface="Calibri"/>
              <a:buNone/>
            </a:pPr>
            <a:r>
              <a:rPr lang="en-AU" sz="3000" b="1" i="1" u="none" strike="noStrike" cap="none">
                <a:solidFill>
                  <a:srgbClr val="1F5C99"/>
                </a:solidFill>
                <a:latin typeface="Calibri"/>
                <a:ea typeface="Calibri"/>
                <a:cs typeface="Calibri"/>
                <a:sym typeface="Calibri"/>
              </a:rPr>
              <a:t>Qualifying</a:t>
            </a:r>
            <a:endParaRPr sz="1800" b="0" i="0" u="none" strike="noStrike" cap="none">
              <a:solidFill>
                <a:srgbClr val="1F5C99"/>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600"/>
              <a:buFont typeface="Arial"/>
              <a:buChar char="•"/>
            </a:pPr>
            <a:r>
              <a:rPr lang="en-AU" sz="2600" b="0" i="0" u="none" strike="noStrike" cap="none">
                <a:solidFill>
                  <a:srgbClr val="1F5C99"/>
                </a:solidFill>
                <a:latin typeface="Arial"/>
                <a:ea typeface="Arial"/>
                <a:cs typeface="Arial"/>
                <a:sym typeface="Arial"/>
              </a:rPr>
              <a:t>Breaches may result in incidents being referred to the Stewards, a penalty maybe applied. </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000"/>
              <a:buFont typeface="Arial"/>
              <a:buNone/>
            </a:pPr>
            <a:endParaRPr sz="10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rgbClr val="1F5C99"/>
              </a:buClr>
              <a:buSzPts val="3000"/>
              <a:buFont typeface="Calibri"/>
              <a:buNone/>
            </a:pPr>
            <a:r>
              <a:rPr lang="en-AU" sz="3000" b="1" i="1" u="none" strike="noStrike" cap="none">
                <a:solidFill>
                  <a:srgbClr val="1F5C99"/>
                </a:solidFill>
                <a:latin typeface="Calibri"/>
                <a:ea typeface="Calibri"/>
                <a:cs typeface="Calibri"/>
                <a:sym typeface="Calibri"/>
              </a:rPr>
              <a:t>Races</a:t>
            </a:r>
            <a:endParaRPr sz="1800" b="0" i="0" u="none" strike="noStrike" cap="none">
              <a:solidFill>
                <a:srgbClr val="1F5C99"/>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600"/>
              <a:buFont typeface="Arial"/>
              <a:buChar char="•"/>
            </a:pPr>
            <a:r>
              <a:rPr lang="en-AU" sz="2600" b="0" i="0" u="none" strike="noStrike" cap="none">
                <a:solidFill>
                  <a:srgbClr val="1F5C99"/>
                </a:solidFill>
                <a:latin typeface="Arial"/>
                <a:ea typeface="Arial"/>
                <a:cs typeface="Arial"/>
                <a:sym typeface="Arial"/>
              </a:rPr>
              <a:t>Breaches may result in incidents being referred to the Stewards, a penalty maybe applied. </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600"/>
              <a:buFont typeface="Arial"/>
              <a:buNone/>
            </a:pP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600"/>
              <a:buFont typeface="Arial"/>
              <a:buNone/>
            </a:pP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300"/>
              <a:buFont typeface="Arial"/>
              <a:buNone/>
            </a:pPr>
            <a:endParaRPr sz="13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315"/>
        <p:cNvGrpSpPr/>
        <p:nvPr/>
      </p:nvGrpSpPr>
      <p:grpSpPr>
        <a:xfrm>
          <a:off x="0" y="0"/>
          <a:ext cx="0" cy="0"/>
          <a:chOff x="0" y="0"/>
          <a:chExt cx="0" cy="0"/>
        </a:xfrm>
      </p:grpSpPr>
      <p:pic>
        <p:nvPicPr>
          <p:cNvPr id="316" name="Google Shape;316;p27"/>
          <p:cNvPicPr preferRelativeResize="0">
            <a:picLocks noGrp="1"/>
          </p:cNvPicPr>
          <p:nvPr>
            <p:ph type="body" idx="1"/>
          </p:nvPr>
        </p:nvPicPr>
        <p:blipFill rotWithShape="1">
          <a:blip r:embed="rId4">
            <a:alphaModFix/>
          </a:blip>
          <a:srcRect l="3556" r="1" b="1"/>
          <a:stretch/>
        </p:blipFill>
        <p:spPr>
          <a:xfrm>
            <a:off x="20" y="10"/>
            <a:ext cx="12191980" cy="6857990"/>
          </a:xfrm>
          <a:prstGeom prst="rect">
            <a:avLst/>
          </a:prstGeom>
          <a:noFill/>
          <a:ln>
            <a:noFill/>
          </a:ln>
        </p:spPr>
      </p:pic>
      <p:pic>
        <p:nvPicPr>
          <p:cNvPr id="317" name="Google Shape;317;p27"/>
          <p:cNvPicPr preferRelativeResize="0"/>
          <p:nvPr/>
        </p:nvPicPr>
        <p:blipFill rotWithShape="1">
          <a:blip r:embed="rId5">
            <a:alphaModFix/>
          </a:blip>
          <a:srcRect/>
          <a:stretch/>
        </p:blipFill>
        <p:spPr>
          <a:xfrm>
            <a:off x="10749741" y="5802498"/>
            <a:ext cx="890504" cy="435203"/>
          </a:xfrm>
          <a:prstGeom prst="rect">
            <a:avLst/>
          </a:prstGeom>
          <a:noFill/>
          <a:ln>
            <a:noFill/>
          </a:ln>
        </p:spPr>
      </p:pic>
      <p:sp>
        <p:nvSpPr>
          <p:cNvPr id="318" name="Google Shape;318;p27"/>
          <p:cNvSpPr txBox="1"/>
          <p:nvPr/>
        </p:nvSpPr>
        <p:spPr>
          <a:xfrm>
            <a:off x="1924273" y="645580"/>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rgbClr val="1F5C99"/>
                </a:solidFill>
                <a:latin typeface="Calibri"/>
                <a:ea typeface="Calibri"/>
                <a:cs typeface="Calibri"/>
                <a:sym typeface="Calibri"/>
              </a:rPr>
              <a:t>Safety Car Procedure </a:t>
            </a:r>
            <a:endParaRPr sz="1800" b="0" i="0" u="none" strike="noStrike" cap="none">
              <a:solidFill>
                <a:srgbClr val="1F5C99"/>
              </a:solidFill>
              <a:latin typeface="Arial"/>
              <a:ea typeface="Arial"/>
              <a:cs typeface="Arial"/>
              <a:sym typeface="Arial"/>
            </a:endParaRPr>
          </a:p>
        </p:txBody>
      </p:sp>
      <p:sp>
        <p:nvSpPr>
          <p:cNvPr id="319" name="Google Shape;319;p27"/>
          <p:cNvSpPr txBox="1"/>
          <p:nvPr/>
        </p:nvSpPr>
        <p:spPr>
          <a:xfrm>
            <a:off x="65041" y="1538132"/>
            <a:ext cx="12126959" cy="4801274"/>
          </a:xfrm>
          <a:prstGeom prst="rect">
            <a:avLst/>
          </a:prstGeom>
          <a:noFill/>
          <a:ln>
            <a:noFill/>
          </a:ln>
        </p:spPr>
        <p:txBody>
          <a:bodyPr spcFirstLastPara="1" wrap="square" lIns="91425" tIns="45700" rIns="91425" bIns="45700" anchor="t" anchorCtr="0">
            <a:spAutoFit/>
          </a:bodyPr>
          <a:lstStyle/>
          <a:p>
            <a:pPr marL="171450" marR="0" lvl="0" indent="-171450" algn="l" rtl="0">
              <a:lnSpc>
                <a:spcPct val="100000"/>
              </a:lnSpc>
              <a:spcBef>
                <a:spcPts val="0"/>
              </a:spcBef>
              <a:spcAft>
                <a:spcPts val="0"/>
              </a:spcAft>
              <a:buClr>
                <a:srgbClr val="0070C0"/>
              </a:buClr>
              <a:buSzPts val="1900"/>
              <a:buFont typeface="Arial"/>
              <a:buChar char="•"/>
            </a:pPr>
            <a:r>
              <a:rPr lang="en-AU" sz="1900" b="0" i="0" u="none" strike="noStrike" cap="none">
                <a:solidFill>
                  <a:srgbClr val="1F5C99"/>
                </a:solidFill>
                <a:latin typeface="Arial"/>
                <a:ea typeface="Arial"/>
                <a:cs typeface="Arial"/>
                <a:sym typeface="Arial"/>
              </a:rPr>
              <a:t>Reduce speed and do not overtake when the yellow flags and SC boards are displayed at each flag post.</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rgbClr val="1F5C99"/>
              </a:buClr>
              <a:buSzPts val="1900"/>
              <a:buFont typeface="Arial"/>
              <a:buNone/>
            </a:pPr>
            <a:r>
              <a:rPr lang="en-AU" sz="1900" b="0" i="0" u="none" strike="noStrike" cap="none">
                <a:solidFill>
                  <a:srgbClr val="1F5C99"/>
                </a:solidFill>
                <a:latin typeface="Arial"/>
                <a:ea typeface="Arial"/>
                <a:cs typeface="Arial"/>
                <a:sym typeface="Arial"/>
              </a:rPr>
              <a:t>    Do not pass the Safety Car unless directed by the Safety Car observer – via a green light on the roof.</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800"/>
              <a:buFont typeface="Arial"/>
              <a:buNone/>
            </a:pPr>
            <a:endParaRPr sz="800" b="0" i="0" u="none" strike="noStrike" cap="none">
              <a:solidFill>
                <a:srgbClr val="1F5C99"/>
              </a:solidFill>
              <a:latin typeface="Arial"/>
              <a:ea typeface="Arial"/>
              <a:cs typeface="Arial"/>
              <a:sym typeface="Arial"/>
            </a:endParaRPr>
          </a:p>
          <a:p>
            <a:pPr marL="171450" marR="0" lvl="0" indent="-171450" algn="l" rtl="0">
              <a:lnSpc>
                <a:spcPct val="100000"/>
              </a:lnSpc>
              <a:spcBef>
                <a:spcPts val="0"/>
              </a:spcBef>
              <a:spcAft>
                <a:spcPts val="0"/>
              </a:spcAft>
              <a:buClr>
                <a:srgbClr val="0070C0"/>
              </a:buClr>
              <a:buSzPts val="1900"/>
              <a:buFont typeface="Arial"/>
              <a:buChar char="•"/>
            </a:pPr>
            <a:r>
              <a:rPr lang="en-AU" sz="1900" b="0" i="0" u="none" strike="noStrike" cap="none">
                <a:solidFill>
                  <a:srgbClr val="1F5C99"/>
                </a:solidFill>
                <a:latin typeface="Arial"/>
                <a:ea typeface="Arial"/>
                <a:cs typeface="Arial"/>
                <a:sym typeface="Arial"/>
              </a:rPr>
              <a:t>On each lap of the Safety Car, the pit exit will close as the Safety Car passes Safety Car Line 1 (SC 1) and will open as the last car in the formed line has passed Safety Car Line (SCL 2).</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800"/>
              <a:buFont typeface="Arial"/>
              <a:buNone/>
            </a:pPr>
            <a:endParaRPr sz="800" b="0" i="0" u="none" strike="noStrike" cap="none">
              <a:solidFill>
                <a:srgbClr val="1F5C99"/>
              </a:solidFill>
              <a:latin typeface="Arial"/>
              <a:ea typeface="Arial"/>
              <a:cs typeface="Arial"/>
              <a:sym typeface="Arial"/>
            </a:endParaRPr>
          </a:p>
          <a:p>
            <a:pPr marL="171450" marR="0" lvl="0" indent="-171450" algn="l" rtl="0">
              <a:lnSpc>
                <a:spcPct val="100000"/>
              </a:lnSpc>
              <a:spcBef>
                <a:spcPts val="0"/>
              </a:spcBef>
              <a:spcAft>
                <a:spcPts val="0"/>
              </a:spcAft>
              <a:buClr>
                <a:srgbClr val="0070C0"/>
              </a:buClr>
              <a:buSzPts val="1900"/>
              <a:buFont typeface="Arial"/>
              <a:buChar char="•"/>
            </a:pPr>
            <a:r>
              <a:rPr lang="en-AU" sz="1900" b="0" i="0" u="none" strike="noStrike" cap="none">
                <a:solidFill>
                  <a:srgbClr val="1F5C99"/>
                </a:solidFill>
                <a:latin typeface="Arial"/>
                <a:ea typeface="Arial"/>
                <a:cs typeface="Arial"/>
                <a:sym typeface="Arial"/>
              </a:rPr>
              <a:t>When the Safety Car lights are extinguished, it will accelerate away from the field and return to pit lane on that lap. </a:t>
            </a:r>
            <a:endParaRPr sz="1800" b="0" i="0" u="none" strike="noStrike" cap="none">
              <a:solidFill>
                <a:srgbClr val="1F5C99"/>
              </a:solidFill>
              <a:latin typeface="Arial"/>
              <a:ea typeface="Arial"/>
              <a:cs typeface="Arial"/>
              <a:sym typeface="Arial"/>
            </a:endParaRPr>
          </a:p>
          <a:p>
            <a:pPr marL="179388" marR="0" lvl="0" indent="-179388" algn="l" rtl="0">
              <a:lnSpc>
                <a:spcPct val="100000"/>
              </a:lnSpc>
              <a:spcBef>
                <a:spcPts val="0"/>
              </a:spcBef>
              <a:spcAft>
                <a:spcPts val="0"/>
              </a:spcAft>
              <a:buClr>
                <a:srgbClr val="1F5C99"/>
              </a:buClr>
              <a:buSzPts val="1900"/>
              <a:buFont typeface="Arial"/>
              <a:buNone/>
            </a:pPr>
            <a:r>
              <a:rPr lang="en-AU" sz="1900" b="0" i="0" u="none" strike="noStrike" cap="none">
                <a:solidFill>
                  <a:srgbClr val="1F5C99"/>
                </a:solidFill>
                <a:latin typeface="Arial"/>
                <a:ea typeface="Arial"/>
                <a:cs typeface="Arial"/>
                <a:sym typeface="Arial"/>
              </a:rPr>
              <a:t>    The nominated point to extinguish the Safety Car lights will be at Turn 7 and the SC Boards only will be      removed. </a:t>
            </a:r>
            <a:endParaRPr sz="1800" b="0" i="0" u="none" strike="noStrike" cap="none">
              <a:solidFill>
                <a:srgbClr val="1F5C99"/>
              </a:solidFill>
              <a:latin typeface="Arial"/>
              <a:ea typeface="Arial"/>
              <a:cs typeface="Arial"/>
              <a:sym typeface="Arial"/>
            </a:endParaRPr>
          </a:p>
          <a:p>
            <a:pPr marL="179388" marR="0" lvl="0" indent="-179388" algn="l" rtl="0">
              <a:lnSpc>
                <a:spcPct val="100000"/>
              </a:lnSpc>
              <a:spcBef>
                <a:spcPts val="0"/>
              </a:spcBef>
              <a:spcAft>
                <a:spcPts val="0"/>
              </a:spcAft>
              <a:buClr>
                <a:schemeClr val="dk1"/>
              </a:buClr>
              <a:buSzPts val="800"/>
              <a:buFont typeface="Arial"/>
              <a:buNone/>
            </a:pPr>
            <a:endParaRPr sz="800" b="0" i="0" u="none" strike="noStrike" cap="none">
              <a:solidFill>
                <a:srgbClr val="1F5C99"/>
              </a:solidFill>
              <a:latin typeface="Arial"/>
              <a:ea typeface="Arial"/>
              <a:cs typeface="Arial"/>
              <a:sym typeface="Arial"/>
            </a:endParaRPr>
          </a:p>
          <a:p>
            <a:pPr marL="171450" marR="0" lvl="0" indent="-171450" algn="l" rtl="0">
              <a:lnSpc>
                <a:spcPct val="100000"/>
              </a:lnSpc>
              <a:spcBef>
                <a:spcPts val="0"/>
              </a:spcBef>
              <a:spcAft>
                <a:spcPts val="0"/>
              </a:spcAft>
              <a:buClr>
                <a:srgbClr val="0070C0"/>
              </a:buClr>
              <a:buSzPts val="1900"/>
              <a:buFont typeface="Arial"/>
              <a:buChar char="•"/>
            </a:pPr>
            <a:r>
              <a:rPr lang="en-AU" sz="1900" b="0" i="0" u="none" strike="noStrike" cap="none">
                <a:solidFill>
                  <a:srgbClr val="1F5C99"/>
                </a:solidFill>
                <a:latin typeface="Arial"/>
                <a:ea typeface="Arial"/>
                <a:cs typeface="Arial"/>
                <a:sym typeface="Arial"/>
              </a:rPr>
              <a:t>When the Safety Car lights are extinguished, all cars must maintain the speed of the Safety Car (before it accelerated away approx. 80 kph) </a:t>
            </a:r>
            <a:r>
              <a:rPr lang="en-AU" sz="1900" b="1" i="0" u="none" strike="noStrike" cap="none">
                <a:solidFill>
                  <a:srgbClr val="1F5C99"/>
                </a:solidFill>
                <a:latin typeface="Arial"/>
                <a:ea typeface="Arial"/>
                <a:cs typeface="Arial"/>
                <a:sym typeface="Arial"/>
              </a:rPr>
              <a:t>and cease the practice of aggressively accelerating and or braking and weaving until the green flag have been displayed.</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800"/>
              <a:buFont typeface="Arial"/>
              <a:buNone/>
            </a:pPr>
            <a:endParaRPr sz="800" b="0" i="0" u="none" strike="noStrike" cap="none">
              <a:solidFill>
                <a:srgbClr val="1F5C99"/>
              </a:solidFill>
              <a:latin typeface="Arial"/>
              <a:ea typeface="Arial"/>
              <a:cs typeface="Arial"/>
              <a:sym typeface="Arial"/>
            </a:endParaRPr>
          </a:p>
          <a:p>
            <a:pPr marL="171450" marR="0" lvl="0" indent="-171450" algn="l" rtl="0">
              <a:lnSpc>
                <a:spcPct val="100000"/>
              </a:lnSpc>
              <a:spcBef>
                <a:spcPts val="0"/>
              </a:spcBef>
              <a:spcAft>
                <a:spcPts val="0"/>
              </a:spcAft>
              <a:buClr>
                <a:srgbClr val="0070C0"/>
              </a:buClr>
              <a:buSzPts val="1900"/>
              <a:buFont typeface="Arial"/>
              <a:buChar char="•"/>
            </a:pPr>
            <a:r>
              <a:rPr lang="en-AU" sz="1900" b="0" i="0" u="none" strike="noStrike" cap="none">
                <a:solidFill>
                  <a:srgbClr val="1F5C99"/>
                </a:solidFill>
                <a:latin typeface="Arial"/>
                <a:ea typeface="Arial"/>
                <a:cs typeface="Arial"/>
                <a:sym typeface="Arial"/>
              </a:rPr>
              <a:t>When the Safety Car enters pit lane, a green flag will be displayed at the Control Line only and the lead car can then maintain speed or accelerate (they cannot reduce speed), towards the Control line.</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800"/>
              <a:buFont typeface="Arial"/>
              <a:buNone/>
            </a:pPr>
            <a:endParaRPr sz="800" b="0" i="0" u="none" strike="noStrike" cap="none">
              <a:solidFill>
                <a:srgbClr val="1F5C99"/>
              </a:solidFill>
              <a:latin typeface="Arial"/>
              <a:ea typeface="Arial"/>
              <a:cs typeface="Arial"/>
              <a:sym typeface="Arial"/>
            </a:endParaRPr>
          </a:p>
          <a:p>
            <a:pPr marL="171450" marR="0" lvl="0" indent="-171450" algn="l" rtl="0">
              <a:lnSpc>
                <a:spcPct val="100000"/>
              </a:lnSpc>
              <a:spcBef>
                <a:spcPts val="0"/>
              </a:spcBef>
              <a:spcAft>
                <a:spcPts val="0"/>
              </a:spcAft>
              <a:buClr>
                <a:srgbClr val="0070C0"/>
              </a:buClr>
              <a:buSzPts val="1900"/>
              <a:buFont typeface="Arial"/>
              <a:buChar char="•"/>
            </a:pPr>
            <a:r>
              <a:rPr lang="en-AU" sz="1900" b="0" i="0" u="none" strike="noStrike" cap="none">
                <a:solidFill>
                  <a:srgbClr val="1F5C99"/>
                </a:solidFill>
                <a:latin typeface="Arial"/>
                <a:ea typeface="Arial"/>
                <a:cs typeface="Arial"/>
                <a:sym typeface="Arial"/>
              </a:rPr>
              <a:t>Overtaking is prohibited until the car has passed the control line. </a:t>
            </a:r>
            <a:endParaRPr sz="1800" b="0" i="0" u="none" strike="noStrike" cap="none">
              <a:solidFill>
                <a:srgbClr val="1F5C99"/>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323"/>
        <p:cNvGrpSpPr/>
        <p:nvPr/>
      </p:nvGrpSpPr>
      <p:grpSpPr>
        <a:xfrm>
          <a:off x="0" y="0"/>
          <a:ext cx="0" cy="0"/>
          <a:chOff x="0" y="0"/>
          <a:chExt cx="0" cy="0"/>
        </a:xfrm>
      </p:grpSpPr>
      <p:pic>
        <p:nvPicPr>
          <p:cNvPr id="324" name="Google Shape;324;p28"/>
          <p:cNvPicPr preferRelativeResize="0">
            <a:picLocks noGrp="1"/>
          </p:cNvPicPr>
          <p:nvPr>
            <p:ph type="body" idx="1"/>
          </p:nvPr>
        </p:nvPicPr>
        <p:blipFill rotWithShape="1">
          <a:blip r:embed="rId4">
            <a:alphaModFix/>
          </a:blip>
          <a:srcRect l="3556" r="1" b="1"/>
          <a:stretch/>
        </p:blipFill>
        <p:spPr>
          <a:xfrm>
            <a:off x="20" y="10"/>
            <a:ext cx="12191980" cy="6857990"/>
          </a:xfrm>
          <a:prstGeom prst="rect">
            <a:avLst/>
          </a:prstGeom>
          <a:noFill/>
          <a:ln>
            <a:noFill/>
          </a:ln>
        </p:spPr>
      </p:pic>
      <p:pic>
        <p:nvPicPr>
          <p:cNvPr id="325" name="Google Shape;325;p28"/>
          <p:cNvPicPr preferRelativeResize="0"/>
          <p:nvPr/>
        </p:nvPicPr>
        <p:blipFill rotWithShape="1">
          <a:blip r:embed="rId5">
            <a:alphaModFix/>
          </a:blip>
          <a:srcRect/>
          <a:stretch/>
        </p:blipFill>
        <p:spPr>
          <a:xfrm>
            <a:off x="10749741" y="5802498"/>
            <a:ext cx="890504" cy="435203"/>
          </a:xfrm>
          <a:prstGeom prst="rect">
            <a:avLst/>
          </a:prstGeom>
          <a:noFill/>
          <a:ln>
            <a:noFill/>
          </a:ln>
        </p:spPr>
      </p:pic>
      <p:sp>
        <p:nvSpPr>
          <p:cNvPr id="326" name="Google Shape;326;p28"/>
          <p:cNvSpPr txBox="1"/>
          <p:nvPr/>
        </p:nvSpPr>
        <p:spPr>
          <a:xfrm>
            <a:off x="2026394" y="206089"/>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rgbClr val="1F5C99"/>
                </a:solidFill>
                <a:latin typeface="Calibri"/>
                <a:ea typeface="Calibri"/>
                <a:cs typeface="Calibri"/>
                <a:sym typeface="Calibri"/>
              </a:rPr>
              <a:t>Red Flag Procedure </a:t>
            </a:r>
            <a:endParaRPr sz="1800" b="0" i="0" u="none" strike="noStrike" cap="none">
              <a:solidFill>
                <a:srgbClr val="1F5C99"/>
              </a:solidFill>
              <a:latin typeface="Arial"/>
              <a:ea typeface="Arial"/>
              <a:cs typeface="Arial"/>
              <a:sym typeface="Arial"/>
            </a:endParaRPr>
          </a:p>
        </p:txBody>
      </p:sp>
      <p:sp>
        <p:nvSpPr>
          <p:cNvPr id="327" name="Google Shape;327;p28"/>
          <p:cNvSpPr txBox="1"/>
          <p:nvPr/>
        </p:nvSpPr>
        <p:spPr>
          <a:xfrm>
            <a:off x="196274" y="1191966"/>
            <a:ext cx="11933921" cy="52629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F5C99"/>
              </a:buClr>
              <a:buSzPts val="2200"/>
              <a:buFont typeface="Calibri"/>
              <a:buNone/>
            </a:pPr>
            <a:r>
              <a:rPr lang="en-AU" sz="2200" b="1" i="1" u="none" strike="noStrike" cap="none">
                <a:solidFill>
                  <a:srgbClr val="1F5C99"/>
                </a:solidFill>
                <a:latin typeface="Calibri"/>
                <a:ea typeface="Calibri"/>
                <a:cs typeface="Calibri"/>
                <a:sym typeface="Calibri"/>
              </a:rPr>
              <a:t>Practice or Qualifying </a:t>
            </a:r>
            <a:endParaRPr sz="2200" b="1" i="1" u="none" strike="noStrike" cap="none">
              <a:solidFill>
                <a:srgbClr val="1F5C99"/>
              </a:solidFill>
              <a:highlight>
                <a:srgbClr val="FFFF00"/>
              </a:highlight>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200"/>
              <a:buFont typeface="Arial"/>
              <a:buChar char="•"/>
            </a:pPr>
            <a:r>
              <a:rPr lang="en-AU" sz="2200" b="0" i="0" u="none" strike="noStrike" cap="none">
                <a:solidFill>
                  <a:srgbClr val="1F5C99"/>
                </a:solidFill>
                <a:latin typeface="Arial"/>
                <a:ea typeface="Arial"/>
                <a:cs typeface="Arial"/>
                <a:sym typeface="Arial"/>
              </a:rPr>
              <a:t>Reduce speed to 80 Kph and proceed directly back to pit lane in a safe manner.</a:t>
            </a:r>
            <a:endParaRPr sz="2200" b="0" i="0" u="none" strike="noStrike" cap="none">
              <a:solidFill>
                <a:srgbClr val="1F5C99"/>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200"/>
              <a:buFont typeface="Arial"/>
              <a:buChar char="•"/>
            </a:pPr>
            <a:r>
              <a:rPr lang="en-AU" sz="2200" b="0" i="0" u="none" strike="noStrike" cap="none">
                <a:solidFill>
                  <a:srgbClr val="1F5C99"/>
                </a:solidFill>
                <a:latin typeface="Arial"/>
                <a:ea typeface="Arial"/>
                <a:cs typeface="Arial"/>
                <a:sym typeface="Arial"/>
              </a:rPr>
              <a:t>The timing system will not be stopped. </a:t>
            </a:r>
            <a:endParaRPr sz="2200" b="0" i="0" u="none" strike="noStrike" cap="none">
              <a:solidFill>
                <a:srgbClr val="1F5C99"/>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200"/>
              <a:buFont typeface="Arial"/>
              <a:buChar char="•"/>
            </a:pPr>
            <a:r>
              <a:rPr lang="en-AU" sz="2200" b="1" i="0" u="sng" strike="noStrike" cap="none">
                <a:solidFill>
                  <a:srgbClr val="1F5C99"/>
                </a:solidFill>
                <a:latin typeface="Arial"/>
                <a:ea typeface="Arial"/>
                <a:cs typeface="Arial"/>
                <a:sym typeface="Arial"/>
              </a:rPr>
              <a:t>All cars are to park parallel at their allocated pit area and be 45° for restart. </a:t>
            </a:r>
            <a:endParaRPr sz="2200" b="1" i="0" u="sng" strike="noStrike" cap="none">
              <a:solidFill>
                <a:srgbClr val="1F5C99"/>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200"/>
              <a:buFont typeface="Arial"/>
              <a:buChar char="•"/>
            </a:pPr>
            <a:r>
              <a:rPr lang="en-AU" sz="2200" b="0" i="0" u="none" strike="noStrike" cap="none">
                <a:solidFill>
                  <a:srgbClr val="1F5C99"/>
                </a:solidFill>
                <a:latin typeface="Arial"/>
                <a:ea typeface="Arial"/>
                <a:cs typeface="Arial"/>
                <a:sym typeface="Arial"/>
              </a:rPr>
              <a:t>No car can leave their respective pit area until an announcement has been made via the RMC that the FAST LANE is open, and the session has resumed.</a:t>
            </a:r>
            <a:endParaRPr sz="2200" b="0" i="0" u="none" strike="noStrike" cap="none">
              <a:solidFill>
                <a:srgbClr val="1F5C99"/>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200"/>
              <a:buFont typeface="Arial"/>
              <a:buChar char="•"/>
            </a:pPr>
            <a:r>
              <a:rPr lang="en-AU" sz="2200" b="0" i="0" u="sng" strike="noStrike" cap="none">
                <a:solidFill>
                  <a:srgbClr val="1F5C99"/>
                </a:solidFill>
                <a:latin typeface="Arial"/>
                <a:ea typeface="Arial"/>
                <a:cs typeface="Arial"/>
                <a:sym typeface="Arial"/>
              </a:rPr>
              <a:t>Once FAST LANE open has been announced Cars may proceed to Pit Exit in order starting from the car closest to the Pit Exit. Start of session rules apply re-car controller. </a:t>
            </a:r>
            <a:endParaRPr sz="2200" b="0" i="0" u="sng" strike="noStrike" cap="none">
              <a:solidFill>
                <a:srgbClr val="1F5C99"/>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200"/>
              <a:buFont typeface="Arial"/>
              <a:buChar char="•"/>
            </a:pPr>
            <a:r>
              <a:rPr lang="en-AU" sz="2200" b="0" i="0" u="none" strike="noStrike" cap="none">
                <a:solidFill>
                  <a:srgbClr val="1F5C99"/>
                </a:solidFill>
                <a:latin typeface="Arial"/>
                <a:ea typeface="Arial"/>
                <a:cs typeface="Arial"/>
                <a:sym typeface="Arial"/>
              </a:rPr>
              <a:t>Every effort will be made to restart practice or qualifying if time permits</a:t>
            </a:r>
            <a:endParaRPr sz="6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rgbClr val="1F5C99"/>
              </a:buClr>
              <a:buSzPts val="2200"/>
              <a:buFont typeface="Calibri"/>
              <a:buNone/>
            </a:pPr>
            <a:r>
              <a:rPr lang="en-AU" sz="2200" b="1" i="1" u="none" strike="noStrike" cap="none">
                <a:solidFill>
                  <a:srgbClr val="1F5C99"/>
                </a:solidFill>
                <a:latin typeface="Calibri"/>
                <a:ea typeface="Calibri"/>
                <a:cs typeface="Calibri"/>
                <a:sym typeface="Calibri"/>
              </a:rPr>
              <a:t>Races </a:t>
            </a:r>
            <a:endParaRPr sz="2200" b="1" i="1" u="none" strike="noStrike" cap="none">
              <a:solidFill>
                <a:srgbClr val="1F5C99"/>
              </a:solidFill>
              <a:highlight>
                <a:srgbClr val="FFFF00"/>
              </a:highlight>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200"/>
              <a:buFont typeface="Arial"/>
              <a:buChar char="•"/>
            </a:pPr>
            <a:r>
              <a:rPr lang="en-AU" sz="2200" b="0" i="0" u="none" strike="noStrike" cap="none">
                <a:solidFill>
                  <a:srgbClr val="1F5C99"/>
                </a:solidFill>
                <a:latin typeface="Arial"/>
                <a:ea typeface="Arial"/>
                <a:cs typeface="Arial"/>
                <a:sym typeface="Arial"/>
              </a:rPr>
              <a:t>Reduce speed to 80 Kph and prepare to stop at Safety Car Line 1 (SC 1) or as directed, or follow the SC, or follow directions given over RMC in a safe manner.</a:t>
            </a:r>
            <a:endParaRPr sz="2200" b="0" i="0" u="none" strike="noStrike" cap="none">
              <a:solidFill>
                <a:srgbClr val="1F5C99"/>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200"/>
              <a:buFont typeface="Arial"/>
              <a:buChar char="•"/>
            </a:pPr>
            <a:r>
              <a:rPr lang="en-AU" sz="2200" b="0" i="0" u="none" strike="noStrike" cap="none">
                <a:solidFill>
                  <a:srgbClr val="1F5C99"/>
                </a:solidFill>
                <a:latin typeface="Arial"/>
                <a:ea typeface="Arial"/>
                <a:cs typeface="Arial"/>
                <a:sym typeface="Arial"/>
              </a:rPr>
              <a:t>The timing system will not be stopped.</a:t>
            </a:r>
            <a:endParaRPr sz="2200" b="0" i="0" u="none" strike="noStrike" cap="none">
              <a:solidFill>
                <a:srgbClr val="1F5C99"/>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200"/>
              <a:buFont typeface="Arial"/>
              <a:buChar char="•"/>
            </a:pPr>
            <a:r>
              <a:rPr lang="en-AU" sz="2200" b="0" i="0" u="none" strike="noStrike" cap="none">
                <a:solidFill>
                  <a:srgbClr val="1F5C99"/>
                </a:solidFill>
                <a:latin typeface="Arial"/>
                <a:ea typeface="Arial"/>
                <a:cs typeface="Arial"/>
                <a:sym typeface="Arial"/>
              </a:rPr>
              <a:t>If time permits the Race will be resumed complying with Article 47.3 of the Sporting Regulations.</a:t>
            </a:r>
            <a:endParaRPr sz="1800" b="0" i="0" u="none" strike="noStrike" cap="none">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331"/>
        <p:cNvGrpSpPr/>
        <p:nvPr/>
      </p:nvGrpSpPr>
      <p:grpSpPr>
        <a:xfrm>
          <a:off x="0" y="0"/>
          <a:ext cx="0" cy="0"/>
          <a:chOff x="0" y="0"/>
          <a:chExt cx="0" cy="0"/>
        </a:xfrm>
      </p:grpSpPr>
      <p:pic>
        <p:nvPicPr>
          <p:cNvPr id="332" name="Google Shape;332;p29"/>
          <p:cNvPicPr preferRelativeResize="0">
            <a:picLocks noGrp="1"/>
          </p:cNvPicPr>
          <p:nvPr>
            <p:ph type="body" idx="1"/>
          </p:nvPr>
        </p:nvPicPr>
        <p:blipFill rotWithShape="1">
          <a:blip r:embed="rId4">
            <a:alphaModFix/>
          </a:blip>
          <a:srcRect l="3556" r="1" b="1"/>
          <a:stretch/>
        </p:blipFill>
        <p:spPr>
          <a:xfrm>
            <a:off x="20" y="10"/>
            <a:ext cx="12191980" cy="6857990"/>
          </a:xfrm>
          <a:prstGeom prst="rect">
            <a:avLst/>
          </a:prstGeom>
          <a:noFill/>
          <a:ln>
            <a:noFill/>
          </a:ln>
        </p:spPr>
      </p:pic>
      <p:pic>
        <p:nvPicPr>
          <p:cNvPr id="333" name="Google Shape;333;p29"/>
          <p:cNvPicPr preferRelativeResize="0"/>
          <p:nvPr/>
        </p:nvPicPr>
        <p:blipFill rotWithShape="1">
          <a:blip r:embed="rId5">
            <a:alphaModFix/>
          </a:blip>
          <a:srcRect/>
          <a:stretch/>
        </p:blipFill>
        <p:spPr>
          <a:xfrm>
            <a:off x="10749741" y="5802498"/>
            <a:ext cx="890504" cy="435203"/>
          </a:xfrm>
          <a:prstGeom prst="rect">
            <a:avLst/>
          </a:prstGeom>
          <a:noFill/>
          <a:ln>
            <a:noFill/>
          </a:ln>
        </p:spPr>
      </p:pic>
      <p:sp>
        <p:nvSpPr>
          <p:cNvPr id="334" name="Google Shape;334;p29"/>
          <p:cNvSpPr txBox="1"/>
          <p:nvPr/>
        </p:nvSpPr>
        <p:spPr>
          <a:xfrm>
            <a:off x="1668099" y="733525"/>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rgbClr val="1F5C99"/>
                </a:solidFill>
                <a:latin typeface="Calibri"/>
                <a:ea typeface="Calibri"/>
                <a:cs typeface="Calibri"/>
                <a:sym typeface="Calibri"/>
              </a:rPr>
              <a:t>TV Stop Area &amp; Podium</a:t>
            </a:r>
            <a:endParaRPr sz="1800" b="0" i="0" u="none" strike="noStrike" cap="none">
              <a:solidFill>
                <a:srgbClr val="1F5C99"/>
              </a:solidFill>
              <a:latin typeface="Arial"/>
              <a:ea typeface="Arial"/>
              <a:cs typeface="Arial"/>
              <a:sym typeface="Arial"/>
            </a:endParaRPr>
          </a:p>
        </p:txBody>
      </p:sp>
      <p:sp>
        <p:nvSpPr>
          <p:cNvPr id="335" name="Google Shape;335;p29"/>
          <p:cNvSpPr txBox="1"/>
          <p:nvPr/>
        </p:nvSpPr>
        <p:spPr>
          <a:xfrm>
            <a:off x="752061" y="1637849"/>
            <a:ext cx="10687878" cy="1631175"/>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70C0"/>
              </a:buClr>
              <a:buSzPts val="2000"/>
              <a:buFont typeface="Arial"/>
              <a:buChar char="•"/>
            </a:pPr>
            <a:r>
              <a:rPr lang="en-AU" sz="2000" b="0" i="0" u="none" strike="noStrike" cap="none">
                <a:solidFill>
                  <a:srgbClr val="1F5C99"/>
                </a:solidFill>
                <a:latin typeface="Arial"/>
                <a:ea typeface="Arial"/>
                <a:cs typeface="Arial"/>
                <a:sym typeface="Arial"/>
              </a:rPr>
              <a:t>The winner of each class will be required at the stop area. They must go directly to the stop area. </a:t>
            </a:r>
            <a:endParaRPr sz="1800" b="0" i="0" u="none" strike="noStrike" cap="none">
              <a:solidFill>
                <a:srgbClr val="1F5C99"/>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000"/>
              <a:buFont typeface="Arial"/>
              <a:buChar char="•"/>
            </a:pPr>
            <a:r>
              <a:rPr lang="en-AU" sz="2000" b="0" i="0" u="none" strike="noStrike" cap="none">
                <a:solidFill>
                  <a:srgbClr val="1F5C99"/>
                </a:solidFill>
                <a:latin typeface="Arial"/>
                <a:ea typeface="Arial"/>
                <a:cs typeface="Arial"/>
                <a:sym typeface="Arial"/>
              </a:rPr>
              <a:t>If there is a second driver, they must meet the winning car at the stop area.</a:t>
            </a:r>
            <a:endParaRPr sz="1800" b="0" i="0" u="none" strike="noStrike" cap="none">
              <a:solidFill>
                <a:srgbClr val="1F5C99"/>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000"/>
              <a:buFont typeface="Arial"/>
              <a:buChar char="•"/>
            </a:pPr>
            <a:r>
              <a:rPr lang="en-AU" sz="2000" b="0" i="0" u="none" strike="noStrike" cap="none">
                <a:solidFill>
                  <a:srgbClr val="1F5C99"/>
                </a:solidFill>
                <a:latin typeface="Arial"/>
                <a:ea typeface="Arial"/>
                <a:cs typeface="Arial"/>
                <a:sym typeface="Arial"/>
              </a:rPr>
              <a:t>The podium will begin immediately after the race. Please ensure your drivers are brought straight to the podium area. </a:t>
            </a:r>
            <a:endParaRPr sz="1800" b="0" i="0" u="none" strike="noStrike" cap="none">
              <a:solidFill>
                <a:srgbClr val="1F5C99"/>
              </a:solidFill>
              <a:latin typeface="Calibri"/>
              <a:ea typeface="Calibri"/>
              <a:cs typeface="Calibri"/>
              <a:sym typeface="Calibri"/>
            </a:endParaRPr>
          </a:p>
        </p:txBody>
      </p:sp>
      <p:pic>
        <p:nvPicPr>
          <p:cNvPr id="336" name="Google Shape;336;p29"/>
          <p:cNvPicPr preferRelativeResize="0"/>
          <p:nvPr/>
        </p:nvPicPr>
        <p:blipFill rotWithShape="1">
          <a:blip r:embed="rId6">
            <a:alphaModFix/>
          </a:blip>
          <a:srcRect/>
          <a:stretch/>
        </p:blipFill>
        <p:spPr>
          <a:xfrm>
            <a:off x="4773706" y="2985246"/>
            <a:ext cx="4879674" cy="325245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101"/>
        <p:cNvGrpSpPr/>
        <p:nvPr/>
      </p:nvGrpSpPr>
      <p:grpSpPr>
        <a:xfrm>
          <a:off x="0" y="0"/>
          <a:ext cx="0" cy="0"/>
          <a:chOff x="0" y="0"/>
          <a:chExt cx="0" cy="0"/>
        </a:xfrm>
      </p:grpSpPr>
      <p:pic>
        <p:nvPicPr>
          <p:cNvPr id="102" name="Google Shape;102;p3"/>
          <p:cNvPicPr preferRelativeResize="0">
            <a:picLocks noGrp="1"/>
          </p:cNvPicPr>
          <p:nvPr>
            <p:ph type="body" idx="1"/>
          </p:nvPr>
        </p:nvPicPr>
        <p:blipFill rotWithShape="1">
          <a:blip r:embed="rId4">
            <a:alphaModFix/>
          </a:blip>
          <a:srcRect l="3556" r="1" b="1"/>
          <a:stretch/>
        </p:blipFill>
        <p:spPr>
          <a:xfrm>
            <a:off x="0" y="0"/>
            <a:ext cx="12191980" cy="6857990"/>
          </a:xfrm>
          <a:prstGeom prst="rect">
            <a:avLst/>
          </a:prstGeom>
          <a:noFill/>
          <a:ln>
            <a:noFill/>
          </a:ln>
        </p:spPr>
      </p:pic>
      <p:sp>
        <p:nvSpPr>
          <p:cNvPr id="103" name="Google Shape;103;p3"/>
          <p:cNvSpPr txBox="1"/>
          <p:nvPr/>
        </p:nvSpPr>
        <p:spPr>
          <a:xfrm>
            <a:off x="1087838" y="187837"/>
            <a:ext cx="7450270" cy="89255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5200"/>
              <a:buFont typeface="Calibri"/>
              <a:buNone/>
            </a:pPr>
            <a:r>
              <a:rPr lang="en-AU" sz="5200" b="1" i="1" u="none" strike="noStrike" cap="none">
                <a:solidFill>
                  <a:srgbClr val="1F5C99"/>
                </a:solidFill>
                <a:latin typeface="Calibri"/>
                <a:ea typeface="Calibri"/>
                <a:cs typeface="Calibri"/>
                <a:sym typeface="Calibri"/>
              </a:rPr>
              <a:t>Where they are Located  </a:t>
            </a:r>
            <a:endParaRPr sz="5200" b="1" i="1" u="none" strike="noStrike" cap="none">
              <a:solidFill>
                <a:srgbClr val="1F5C99"/>
              </a:solidFill>
              <a:latin typeface="Arial"/>
              <a:ea typeface="Arial"/>
              <a:cs typeface="Arial"/>
              <a:sym typeface="Arial"/>
            </a:endParaRPr>
          </a:p>
        </p:txBody>
      </p:sp>
      <p:sp>
        <p:nvSpPr>
          <p:cNvPr id="104" name="Google Shape;104;p3"/>
          <p:cNvSpPr txBox="1"/>
          <p:nvPr/>
        </p:nvSpPr>
        <p:spPr>
          <a:xfrm>
            <a:off x="218348" y="3894649"/>
            <a:ext cx="5282762" cy="246217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F5C99"/>
              </a:buClr>
              <a:buSzPts val="2600"/>
              <a:buFont typeface="Calibri"/>
              <a:buNone/>
            </a:pPr>
            <a:r>
              <a:rPr lang="en-AU" sz="2600" b="1" i="1" u="sng" strike="noStrike" cap="none">
                <a:solidFill>
                  <a:srgbClr val="1F5C99"/>
                </a:solidFill>
                <a:latin typeface="Calibri"/>
                <a:ea typeface="Calibri"/>
                <a:cs typeface="Calibri"/>
                <a:sym typeface="Calibri"/>
              </a:rPr>
              <a:t>Site office (as per Paddock diagram):</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rgbClr val="0070C0"/>
              </a:buClr>
              <a:buSzPts val="2600"/>
              <a:buFont typeface="Arial"/>
              <a:buNone/>
            </a:pPr>
            <a:r>
              <a:rPr lang="en-AU" sz="2600" b="0" i="0" u="none" strike="noStrike" cap="none">
                <a:solidFill>
                  <a:srgbClr val="1F5C99"/>
                </a:solidFill>
                <a:latin typeface="Arial"/>
                <a:ea typeface="Arial"/>
                <a:cs typeface="Arial"/>
                <a:sym typeface="Arial"/>
              </a:rPr>
              <a:t>James Taylor</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rgbClr val="0070C0"/>
              </a:buClr>
              <a:buSzPts val="2600"/>
              <a:buFont typeface="Arial"/>
              <a:buNone/>
            </a:pPr>
            <a:r>
              <a:rPr lang="en-AU" sz="2600" b="0" i="0" u="none" strike="noStrike" cap="none">
                <a:solidFill>
                  <a:srgbClr val="1F5C99"/>
                </a:solidFill>
                <a:latin typeface="Arial"/>
                <a:ea typeface="Arial"/>
                <a:cs typeface="Arial"/>
                <a:sym typeface="Arial"/>
              </a:rPr>
              <a:t>Craig Baird</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rgbClr val="0070C0"/>
              </a:buClr>
              <a:buSzPts val="2600"/>
              <a:buFont typeface="Arial"/>
              <a:buNone/>
            </a:pPr>
            <a:r>
              <a:rPr lang="en-AU" sz="2600" b="0" i="0" u="none" strike="noStrike" cap="none">
                <a:solidFill>
                  <a:srgbClr val="1F5C99"/>
                </a:solidFill>
                <a:latin typeface="Arial"/>
                <a:ea typeface="Arial"/>
                <a:cs typeface="Arial"/>
                <a:sym typeface="Arial"/>
              </a:rPr>
              <a:t>Nigel Faull</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rgbClr val="0070C0"/>
              </a:buClr>
              <a:buSzPts val="2600"/>
              <a:buFont typeface="Arial"/>
              <a:buNone/>
            </a:pPr>
            <a:r>
              <a:rPr lang="en-AU" sz="2600" b="0" i="0" u="none" strike="noStrike" cap="none">
                <a:solidFill>
                  <a:srgbClr val="1F5C99"/>
                </a:solidFill>
                <a:latin typeface="Arial"/>
                <a:ea typeface="Arial"/>
                <a:cs typeface="Arial"/>
                <a:sym typeface="Arial"/>
              </a:rPr>
              <a:t>Jacqueline Devereaux</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Arial"/>
              <a:buNone/>
            </a:pPr>
            <a:endParaRPr sz="2400" b="1" i="1" u="none" strike="noStrike" cap="none">
              <a:solidFill>
                <a:srgbClr val="F2F2F2"/>
              </a:solidFill>
              <a:latin typeface="Arial"/>
              <a:ea typeface="Arial"/>
              <a:cs typeface="Arial"/>
              <a:sym typeface="Arial"/>
            </a:endParaRPr>
          </a:p>
        </p:txBody>
      </p:sp>
      <p:sp>
        <p:nvSpPr>
          <p:cNvPr id="105" name="Google Shape;105;p3"/>
          <p:cNvSpPr txBox="1"/>
          <p:nvPr/>
        </p:nvSpPr>
        <p:spPr>
          <a:xfrm>
            <a:off x="6096000" y="1268216"/>
            <a:ext cx="5430429" cy="206210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F5C99"/>
              </a:buClr>
              <a:buSzPts val="2600"/>
              <a:buFont typeface="Calibri"/>
              <a:buNone/>
            </a:pPr>
            <a:r>
              <a:rPr lang="en-AU" sz="2600" b="1" i="1" u="sng" strike="noStrike" cap="none">
                <a:solidFill>
                  <a:srgbClr val="1F5C99"/>
                </a:solidFill>
                <a:latin typeface="Calibri"/>
                <a:ea typeface="Calibri"/>
                <a:cs typeface="Calibri"/>
                <a:sym typeface="Calibri"/>
              </a:rPr>
              <a:t>Stewards Office </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rgbClr val="1F5C99"/>
              </a:buClr>
              <a:buSzPts val="2600"/>
              <a:buFont typeface="Calibri"/>
              <a:buNone/>
            </a:pPr>
            <a:r>
              <a:rPr lang="en-AU" sz="2600" b="1" i="1" u="sng" strike="noStrike" cap="none">
                <a:solidFill>
                  <a:srgbClr val="1F5C99"/>
                </a:solidFill>
                <a:latin typeface="Calibri"/>
                <a:ea typeface="Calibri"/>
                <a:cs typeface="Calibri"/>
                <a:sym typeface="Calibri"/>
              </a:rPr>
              <a:t>(as per Paddock diagram):</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rgbClr val="0070C0"/>
              </a:buClr>
              <a:buSzPts val="2600"/>
              <a:buFont typeface="Arial"/>
              <a:buNone/>
            </a:pPr>
            <a:r>
              <a:rPr lang="en-AU" sz="2600" b="0" i="0" u="none" strike="noStrike" cap="none">
                <a:solidFill>
                  <a:srgbClr val="1F5C99"/>
                </a:solidFill>
                <a:latin typeface="Arial"/>
                <a:ea typeface="Arial"/>
                <a:cs typeface="Arial"/>
                <a:sym typeface="Arial"/>
              </a:rPr>
              <a:t>Steve Chopping</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rgbClr val="1F5C99"/>
              </a:buClr>
              <a:buSzPts val="2600"/>
              <a:buFont typeface="Arial"/>
              <a:buNone/>
            </a:pPr>
            <a:r>
              <a:rPr lang="en-AU" sz="2600" b="0" i="0" u="none" strike="noStrike" cap="none">
                <a:solidFill>
                  <a:srgbClr val="1F5C99"/>
                </a:solidFill>
                <a:latin typeface="Arial"/>
                <a:ea typeface="Arial"/>
                <a:cs typeface="Arial"/>
                <a:sym typeface="Arial"/>
              </a:rPr>
              <a:t>Belinda Taylor</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06" name="Google Shape;106;p3"/>
          <p:cNvSpPr txBox="1"/>
          <p:nvPr/>
        </p:nvSpPr>
        <p:spPr>
          <a:xfrm>
            <a:off x="5771561" y="3897053"/>
            <a:ext cx="6000901" cy="16927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F5C99"/>
              </a:buClr>
              <a:buSzPts val="2600"/>
              <a:buFont typeface="Calibri"/>
              <a:buNone/>
            </a:pPr>
            <a:r>
              <a:rPr lang="en-AU" sz="2600" b="1" i="1" u="sng" strike="noStrike" cap="none">
                <a:solidFill>
                  <a:srgbClr val="1F5C99"/>
                </a:solidFill>
                <a:latin typeface="Calibri"/>
                <a:ea typeface="Calibri"/>
                <a:cs typeface="Calibri"/>
                <a:sym typeface="Calibri"/>
              </a:rPr>
              <a:t>Technical Bays (as per Paddock diagram):</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rgbClr val="1F5C99"/>
              </a:buClr>
              <a:buSzPts val="2600"/>
              <a:buFont typeface="Arial"/>
              <a:buNone/>
            </a:pPr>
            <a:r>
              <a:rPr lang="en-AU" sz="2600" b="0" i="0" u="none" strike="noStrike" cap="none">
                <a:solidFill>
                  <a:srgbClr val="1F5C99"/>
                </a:solidFill>
                <a:latin typeface="Arial"/>
                <a:ea typeface="Arial"/>
                <a:cs typeface="Arial"/>
                <a:sym typeface="Arial"/>
              </a:rPr>
              <a:t>Scott McGrath</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rgbClr val="1F5C99"/>
              </a:buClr>
              <a:buSzPts val="2600"/>
              <a:buFont typeface="Arial"/>
              <a:buNone/>
            </a:pPr>
            <a:r>
              <a:rPr lang="en-AU" sz="2600" b="0" i="0" u="none" strike="noStrike" cap="none">
                <a:solidFill>
                  <a:srgbClr val="1F5C99"/>
                </a:solidFill>
                <a:latin typeface="Arial"/>
                <a:ea typeface="Arial"/>
                <a:cs typeface="Arial"/>
                <a:sym typeface="Arial"/>
              </a:rPr>
              <a:t>Geoff Riddle</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rgbClr val="1F5C99"/>
              </a:buClr>
              <a:buSzPts val="2600"/>
              <a:buFont typeface="Arial"/>
              <a:buNone/>
            </a:pPr>
            <a:r>
              <a:rPr lang="en-AU" sz="2600" b="0" i="0" u="none" strike="noStrike" cap="none">
                <a:solidFill>
                  <a:srgbClr val="1F5C99"/>
                </a:solidFill>
                <a:latin typeface="Arial"/>
                <a:ea typeface="Arial"/>
                <a:cs typeface="Arial"/>
                <a:sym typeface="Arial"/>
              </a:rPr>
              <a:t>Ashley Sheffield</a:t>
            </a:r>
            <a:endParaRPr sz="1800" b="0" i="0" u="none" strike="noStrike" cap="none">
              <a:solidFill>
                <a:srgbClr val="1F5C99"/>
              </a:solidFill>
              <a:latin typeface="Arial"/>
              <a:ea typeface="Arial"/>
              <a:cs typeface="Arial"/>
              <a:sym typeface="Arial"/>
            </a:endParaRPr>
          </a:p>
        </p:txBody>
      </p:sp>
      <p:sp>
        <p:nvSpPr>
          <p:cNvPr id="107" name="Google Shape;107;p3"/>
          <p:cNvSpPr txBox="1"/>
          <p:nvPr/>
        </p:nvSpPr>
        <p:spPr>
          <a:xfrm>
            <a:off x="222265" y="1268216"/>
            <a:ext cx="5430429" cy="2492950"/>
          </a:xfrm>
          <a:prstGeom prst="rect">
            <a:avLst/>
          </a:prstGeom>
          <a:noFill/>
          <a:ln>
            <a:noFill/>
          </a:ln>
        </p:spPr>
        <p:txBody>
          <a:bodyPr spcFirstLastPara="1" wrap="square" lIns="91425" tIns="45700" rIns="91425" bIns="45700" anchor="b" anchorCtr="0">
            <a:spAutoFit/>
          </a:bodyPr>
          <a:lstStyle/>
          <a:p>
            <a:pPr marL="0" marR="0" lvl="0" indent="0" algn="l" rtl="0">
              <a:lnSpc>
                <a:spcPct val="100000"/>
              </a:lnSpc>
              <a:spcBef>
                <a:spcPts val="0"/>
              </a:spcBef>
              <a:spcAft>
                <a:spcPts val="0"/>
              </a:spcAft>
              <a:buClr>
                <a:srgbClr val="0070C0"/>
              </a:buClr>
              <a:buSzPts val="2600"/>
              <a:buFont typeface="Calibri"/>
              <a:buNone/>
            </a:pPr>
            <a:r>
              <a:rPr lang="en-AU" sz="2600" b="1" i="1" u="sng" strike="noStrike" cap="none">
                <a:solidFill>
                  <a:srgbClr val="1F5C99"/>
                </a:solidFill>
                <a:latin typeface="Calibri"/>
                <a:ea typeface="Calibri"/>
                <a:cs typeface="Calibri"/>
                <a:sym typeface="Calibri"/>
              </a:rPr>
              <a:t>SRO Office -(as per Paddock diagram):                              </a:t>
            </a:r>
            <a:endParaRPr sz="4400" b="0" i="0" u="none" strike="noStrike" cap="none">
              <a:solidFill>
                <a:srgbClr val="1F5C99"/>
              </a:solidFill>
              <a:latin typeface="Play"/>
              <a:ea typeface="Play"/>
              <a:cs typeface="Play"/>
              <a:sym typeface="Play"/>
            </a:endParaRPr>
          </a:p>
          <a:p>
            <a:pPr marL="0" marR="0" lvl="0" indent="0" algn="l" rtl="0">
              <a:lnSpc>
                <a:spcPct val="100000"/>
              </a:lnSpc>
              <a:spcBef>
                <a:spcPts val="0"/>
              </a:spcBef>
              <a:spcAft>
                <a:spcPts val="0"/>
              </a:spcAft>
              <a:buClr>
                <a:srgbClr val="0070C0"/>
              </a:buClr>
              <a:buSzPts val="2600"/>
              <a:buFont typeface="Arial"/>
              <a:buNone/>
            </a:pPr>
            <a:r>
              <a:rPr lang="en-AU" sz="2600" b="0" i="0" u="none" strike="noStrike" cap="none">
                <a:solidFill>
                  <a:srgbClr val="1F5C99"/>
                </a:solidFill>
                <a:latin typeface="Arial"/>
                <a:ea typeface="Arial"/>
                <a:cs typeface="Arial"/>
                <a:sym typeface="Arial"/>
              </a:rPr>
              <a:t>Ben McMellan</a:t>
            </a:r>
            <a:endParaRPr sz="26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rgbClr val="0070C0"/>
              </a:buClr>
              <a:buSzPts val="2600"/>
              <a:buFont typeface="Arial"/>
              <a:buNone/>
            </a:pPr>
            <a:r>
              <a:rPr lang="en-AU" sz="2600" b="0" i="0" u="none" strike="noStrike" cap="none">
                <a:solidFill>
                  <a:srgbClr val="1F5C99"/>
                </a:solidFill>
                <a:latin typeface="Arial"/>
                <a:ea typeface="Arial"/>
                <a:cs typeface="Arial"/>
                <a:sym typeface="Arial"/>
              </a:rPr>
              <a:t>Abi Hay</a:t>
            </a:r>
            <a:endParaRPr sz="4400" b="0" i="0" u="none" strike="noStrike" cap="none">
              <a:solidFill>
                <a:srgbClr val="1F5C99"/>
              </a:solidFill>
              <a:latin typeface="Play"/>
              <a:ea typeface="Play"/>
              <a:cs typeface="Play"/>
              <a:sym typeface="Play"/>
            </a:endParaRPr>
          </a:p>
          <a:p>
            <a:pPr marL="0" marR="0" lvl="0" indent="0" algn="l" rtl="0">
              <a:lnSpc>
                <a:spcPct val="100000"/>
              </a:lnSpc>
              <a:spcBef>
                <a:spcPts val="0"/>
              </a:spcBef>
              <a:spcAft>
                <a:spcPts val="0"/>
              </a:spcAft>
              <a:buClr>
                <a:srgbClr val="0070C0"/>
              </a:buClr>
              <a:buSzPts val="2600"/>
              <a:buFont typeface="Arial"/>
              <a:buNone/>
            </a:pPr>
            <a:r>
              <a:rPr lang="en-AU" sz="2600" b="0" i="0" u="none" strike="noStrike" cap="none">
                <a:solidFill>
                  <a:srgbClr val="1F5C99"/>
                </a:solidFill>
                <a:latin typeface="Arial"/>
                <a:ea typeface="Arial"/>
                <a:cs typeface="Arial"/>
                <a:sym typeface="Arial"/>
              </a:rPr>
              <a:t>Adrian Coppin</a:t>
            </a:r>
            <a:endParaRPr sz="4400" b="0" i="0" u="none" strike="noStrike" cap="none">
              <a:solidFill>
                <a:srgbClr val="1F5C99"/>
              </a:solidFill>
              <a:latin typeface="Play"/>
              <a:ea typeface="Play"/>
              <a:cs typeface="Play"/>
              <a:sym typeface="Play"/>
            </a:endParaRPr>
          </a:p>
          <a:p>
            <a:pPr marL="0" marR="0" lvl="0" indent="0" algn="l" rtl="0">
              <a:lnSpc>
                <a:spcPct val="100000"/>
              </a:lnSpc>
              <a:spcBef>
                <a:spcPts val="0"/>
              </a:spcBef>
              <a:spcAft>
                <a:spcPts val="0"/>
              </a:spcAft>
              <a:buClr>
                <a:srgbClr val="0070C0"/>
              </a:buClr>
              <a:buSzPts val="2600"/>
              <a:buFont typeface="Arial"/>
              <a:buNone/>
            </a:pPr>
            <a:r>
              <a:rPr lang="en-AU" sz="2600" b="0" i="0" u="none" strike="noStrike" cap="none">
                <a:solidFill>
                  <a:srgbClr val="1F5C99"/>
                </a:solidFill>
                <a:latin typeface="Arial"/>
                <a:ea typeface="Arial"/>
                <a:cs typeface="Arial"/>
                <a:sym typeface="Arial"/>
              </a:rPr>
              <a:t>Matleena Pukklia</a:t>
            </a:r>
            <a:br>
              <a:rPr lang="en-AU" sz="2600" b="0" i="0" u="none" strike="noStrike" cap="none">
                <a:solidFill>
                  <a:srgbClr val="1F5C99"/>
                </a:solidFill>
                <a:latin typeface="Arial"/>
                <a:ea typeface="Arial"/>
                <a:cs typeface="Arial"/>
                <a:sym typeface="Arial"/>
              </a:rPr>
            </a:br>
            <a:r>
              <a:rPr lang="en-AU" sz="2600" b="0" i="0" u="none" strike="noStrike" cap="none">
                <a:solidFill>
                  <a:srgbClr val="1F5C99"/>
                </a:solidFill>
                <a:latin typeface="Arial"/>
                <a:ea typeface="Arial"/>
                <a:cs typeface="Arial"/>
                <a:sym typeface="Arial"/>
              </a:rPr>
              <a:t>Irmani Paytner Davis</a:t>
            </a:r>
            <a:endParaRPr sz="4400" b="0" i="0" u="none" strike="noStrike" cap="none">
              <a:solidFill>
                <a:srgbClr val="1F5C99"/>
              </a:solidFill>
              <a:latin typeface="Play"/>
              <a:ea typeface="Play"/>
              <a:cs typeface="Play"/>
              <a:sym typeface="Play"/>
            </a:endParaRPr>
          </a:p>
        </p:txBody>
      </p:sp>
      <p:pic>
        <p:nvPicPr>
          <p:cNvPr id="108" name="Google Shape;108;p3"/>
          <p:cNvPicPr preferRelativeResize="0"/>
          <p:nvPr/>
        </p:nvPicPr>
        <p:blipFill rotWithShape="1">
          <a:blip r:embed="rId5">
            <a:alphaModFix/>
          </a:blip>
          <a:srcRect/>
          <a:stretch/>
        </p:blipFill>
        <p:spPr>
          <a:xfrm>
            <a:off x="10662974" y="5707603"/>
            <a:ext cx="1057365" cy="51675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340"/>
        <p:cNvGrpSpPr/>
        <p:nvPr/>
      </p:nvGrpSpPr>
      <p:grpSpPr>
        <a:xfrm>
          <a:off x="0" y="0"/>
          <a:ext cx="0" cy="0"/>
          <a:chOff x="0" y="0"/>
          <a:chExt cx="0" cy="0"/>
        </a:xfrm>
      </p:grpSpPr>
      <p:pic>
        <p:nvPicPr>
          <p:cNvPr id="341" name="Google Shape;341;p30"/>
          <p:cNvPicPr preferRelativeResize="0">
            <a:picLocks noGrp="1"/>
          </p:cNvPicPr>
          <p:nvPr>
            <p:ph type="body" idx="1"/>
          </p:nvPr>
        </p:nvPicPr>
        <p:blipFill rotWithShape="1">
          <a:blip r:embed="rId4">
            <a:alphaModFix/>
          </a:blip>
          <a:srcRect l="3556" r="1" b="1"/>
          <a:stretch/>
        </p:blipFill>
        <p:spPr>
          <a:xfrm>
            <a:off x="20" y="10"/>
            <a:ext cx="12191980" cy="6857990"/>
          </a:xfrm>
          <a:prstGeom prst="rect">
            <a:avLst/>
          </a:prstGeom>
          <a:noFill/>
          <a:ln>
            <a:noFill/>
          </a:ln>
        </p:spPr>
      </p:pic>
      <p:pic>
        <p:nvPicPr>
          <p:cNvPr id="342" name="Google Shape;342;p30"/>
          <p:cNvPicPr preferRelativeResize="0"/>
          <p:nvPr/>
        </p:nvPicPr>
        <p:blipFill rotWithShape="1">
          <a:blip r:embed="rId5">
            <a:alphaModFix/>
          </a:blip>
          <a:srcRect/>
          <a:stretch/>
        </p:blipFill>
        <p:spPr>
          <a:xfrm>
            <a:off x="10749741" y="5802498"/>
            <a:ext cx="890504" cy="435203"/>
          </a:xfrm>
          <a:prstGeom prst="rect">
            <a:avLst/>
          </a:prstGeom>
          <a:noFill/>
          <a:ln>
            <a:noFill/>
          </a:ln>
        </p:spPr>
      </p:pic>
      <p:sp>
        <p:nvSpPr>
          <p:cNvPr id="343" name="Google Shape;343;p30"/>
          <p:cNvSpPr txBox="1"/>
          <p:nvPr/>
        </p:nvSpPr>
        <p:spPr>
          <a:xfrm>
            <a:off x="1561165" y="572494"/>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rgbClr val="1F5C99"/>
                </a:solidFill>
                <a:latin typeface="Calibri"/>
                <a:ea typeface="Calibri"/>
                <a:cs typeface="Calibri"/>
                <a:sym typeface="Calibri"/>
              </a:rPr>
              <a:t>PARC Fermè</a:t>
            </a:r>
            <a:endParaRPr sz="5200" b="1" i="1" u="none" strike="noStrike" cap="none">
              <a:solidFill>
                <a:srgbClr val="1F5C99"/>
              </a:solidFill>
              <a:latin typeface="Calibri"/>
              <a:ea typeface="Calibri"/>
              <a:cs typeface="Calibri"/>
              <a:sym typeface="Calibri"/>
            </a:endParaRPr>
          </a:p>
        </p:txBody>
      </p:sp>
      <p:sp>
        <p:nvSpPr>
          <p:cNvPr id="344" name="Google Shape;344;p30"/>
          <p:cNvSpPr txBox="1"/>
          <p:nvPr/>
        </p:nvSpPr>
        <p:spPr>
          <a:xfrm>
            <a:off x="507115" y="1465046"/>
            <a:ext cx="10687878" cy="424727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F5C99"/>
              </a:buClr>
              <a:buSzPts val="3000"/>
              <a:buFont typeface="Calibri"/>
              <a:buNone/>
            </a:pPr>
            <a:r>
              <a:rPr lang="en-AU" sz="3000" b="1" i="1" u="none" strike="noStrike" cap="none">
                <a:solidFill>
                  <a:srgbClr val="1F5C99"/>
                </a:solidFill>
                <a:latin typeface="Calibri"/>
                <a:ea typeface="Calibri"/>
                <a:cs typeface="Calibri"/>
                <a:sym typeface="Calibri"/>
              </a:rPr>
              <a:t>Qualifying</a:t>
            </a:r>
            <a:r>
              <a:rPr lang="en-AU" sz="2200" b="1" i="1" u="none" strike="noStrike" cap="none">
                <a:solidFill>
                  <a:srgbClr val="1F5C99"/>
                </a:solidFill>
                <a:latin typeface="Calibri"/>
                <a:ea typeface="Calibri"/>
                <a:cs typeface="Calibri"/>
                <a:sym typeface="Calibri"/>
              </a:rPr>
              <a:t> </a:t>
            </a:r>
            <a:endParaRPr sz="1800" b="0" i="0" u="none" strike="noStrike" cap="none">
              <a:solidFill>
                <a:srgbClr val="1F5C99"/>
              </a:solidFill>
              <a:latin typeface="Arial"/>
              <a:ea typeface="Arial"/>
              <a:cs typeface="Arial"/>
              <a:sym typeface="Arial"/>
            </a:endParaRPr>
          </a:p>
          <a:p>
            <a:pPr marL="342900" marR="0" lvl="0" indent="-342900" algn="l" rtl="0">
              <a:lnSpc>
                <a:spcPct val="100000"/>
              </a:lnSpc>
              <a:spcBef>
                <a:spcPts val="0"/>
              </a:spcBef>
              <a:spcAft>
                <a:spcPts val="0"/>
              </a:spcAft>
              <a:buClr>
                <a:srgbClr val="0070C0"/>
              </a:buClr>
              <a:buSzPts val="2000"/>
              <a:buFont typeface="Arial"/>
              <a:buChar char="•"/>
            </a:pPr>
            <a:r>
              <a:rPr lang="en-AU" sz="2000" b="0" i="0" u="none" strike="noStrike" cap="none">
                <a:solidFill>
                  <a:srgbClr val="1F5C99"/>
                </a:solidFill>
                <a:latin typeface="Arial"/>
                <a:ea typeface="Arial"/>
                <a:cs typeface="Arial"/>
                <a:sym typeface="Arial"/>
              </a:rPr>
              <a:t>Cars required to attend the Scrutineering Bay will be announced via RMC and or the SRO App and should go straight to Parc Ferme.</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70C0"/>
              </a:buClr>
              <a:buSzPts val="2000"/>
              <a:buFont typeface="Arial"/>
              <a:buChar char="•"/>
            </a:pPr>
            <a:r>
              <a:rPr lang="en-AU" sz="2000" b="0" i="0" u="none" strike="noStrike" cap="none">
                <a:solidFill>
                  <a:srgbClr val="1F5C99"/>
                </a:solidFill>
                <a:latin typeface="Arial"/>
                <a:ea typeface="Arial"/>
                <a:cs typeface="Arial"/>
                <a:sym typeface="Arial"/>
              </a:rPr>
              <a:t>All other Cars are to proceed back to the Paddock under PARC Fermè conditions. </a:t>
            </a:r>
            <a:endParaRPr sz="1800" b="0" i="0" u="none" strike="noStrike" cap="none">
              <a:solidFill>
                <a:srgbClr val="1F5C99"/>
              </a:solidFill>
              <a:latin typeface="Arial"/>
              <a:ea typeface="Arial"/>
              <a:cs typeface="Arial"/>
              <a:sym typeface="Arial"/>
            </a:endParaRPr>
          </a:p>
          <a:p>
            <a:pPr marL="285750" marR="0" lvl="0" indent="-222250" algn="l" rtl="0">
              <a:lnSpc>
                <a:spcPct val="100000"/>
              </a:lnSpc>
              <a:spcBef>
                <a:spcPts val="0"/>
              </a:spcBef>
              <a:spcAft>
                <a:spcPts val="0"/>
              </a:spcAft>
              <a:buClr>
                <a:schemeClr val="dk1"/>
              </a:buClr>
              <a:buSzPts val="1000"/>
              <a:buFont typeface="Arial"/>
              <a:buNone/>
            </a:pPr>
            <a:endParaRPr sz="10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rgbClr val="1F5C99"/>
              </a:buClr>
              <a:buSzPts val="3000"/>
              <a:buFont typeface="Calibri"/>
              <a:buNone/>
            </a:pPr>
            <a:r>
              <a:rPr lang="en-AU" sz="3000" b="1" i="1" u="none" strike="noStrike" cap="none">
                <a:solidFill>
                  <a:srgbClr val="1F5C99"/>
                </a:solidFill>
                <a:latin typeface="Calibri"/>
                <a:ea typeface="Calibri"/>
                <a:cs typeface="Calibri"/>
                <a:sym typeface="Calibri"/>
              </a:rPr>
              <a:t>Races</a:t>
            </a:r>
            <a:endParaRPr sz="1800" b="0" i="0" u="none" strike="noStrike" cap="none">
              <a:solidFill>
                <a:srgbClr val="1F5C99"/>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000"/>
              <a:buFont typeface="Arial"/>
              <a:buChar char="•"/>
            </a:pPr>
            <a:r>
              <a:rPr lang="en-AU" sz="2000" b="0" i="0" u="none" strike="noStrike" cap="none">
                <a:solidFill>
                  <a:srgbClr val="1F5C99"/>
                </a:solidFill>
                <a:latin typeface="Arial"/>
                <a:ea typeface="Arial"/>
                <a:cs typeface="Arial"/>
                <a:sym typeface="Arial"/>
              </a:rPr>
              <a:t>Cars required to attend the Scrutineering Bay will be announced via RMC and or the SRO App and must transit directly to the Scrutineering Bay (if not required at the stop area).</a:t>
            </a:r>
            <a:endParaRPr sz="1800" b="0" i="0" u="none" strike="noStrike" cap="none">
              <a:solidFill>
                <a:srgbClr val="1F5C99"/>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000"/>
              <a:buFont typeface="Arial"/>
              <a:buChar char="•"/>
            </a:pPr>
            <a:r>
              <a:rPr lang="en-AU" sz="2000" b="0" i="0" u="none" strike="noStrike" cap="none">
                <a:solidFill>
                  <a:srgbClr val="1F5C99"/>
                </a:solidFill>
                <a:latin typeface="Arial"/>
                <a:ea typeface="Arial"/>
                <a:cs typeface="Arial"/>
                <a:sym typeface="Arial"/>
              </a:rPr>
              <a:t>All other Cars are to proceed back to the Paddock under PARC Fermè conditions. </a:t>
            </a:r>
            <a:endParaRPr sz="1800" b="0" i="0" u="none" strike="noStrike" cap="none">
              <a:solidFill>
                <a:srgbClr val="1F5C99"/>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000"/>
              <a:buFont typeface="Arial"/>
              <a:buChar char="•"/>
            </a:pPr>
            <a:r>
              <a:rPr lang="en-AU" sz="2000" b="0" i="0" u="none" strike="noStrike" cap="none">
                <a:solidFill>
                  <a:srgbClr val="1F5C99"/>
                </a:solidFill>
                <a:latin typeface="Arial"/>
                <a:ea typeface="Arial"/>
                <a:cs typeface="Arial"/>
                <a:sym typeface="Arial"/>
              </a:rPr>
              <a:t>A mechanic with a red armband MUST remain with cars in the TV stop area. They will be required to move the cars to the Scrutineering Bay on instructions from the Technical Delegates. Failure to have a mechanic with a red armband at the stop area will be reported to the Stewards. </a:t>
            </a:r>
            <a:endParaRPr sz="1800" b="0" i="0" u="none" strike="noStrike" cap="none">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348"/>
        <p:cNvGrpSpPr/>
        <p:nvPr/>
      </p:nvGrpSpPr>
      <p:grpSpPr>
        <a:xfrm>
          <a:off x="0" y="0"/>
          <a:ext cx="0" cy="0"/>
          <a:chOff x="0" y="0"/>
          <a:chExt cx="0" cy="0"/>
        </a:xfrm>
      </p:grpSpPr>
      <p:pic>
        <p:nvPicPr>
          <p:cNvPr id="349" name="Google Shape;349;p35"/>
          <p:cNvPicPr preferRelativeResize="0">
            <a:picLocks noGrp="1"/>
          </p:cNvPicPr>
          <p:nvPr>
            <p:ph type="body" idx="1"/>
          </p:nvPr>
        </p:nvPicPr>
        <p:blipFill rotWithShape="1">
          <a:blip r:embed="rId4">
            <a:alphaModFix/>
          </a:blip>
          <a:srcRect l="3556" r="1" b="1"/>
          <a:stretch/>
        </p:blipFill>
        <p:spPr>
          <a:xfrm>
            <a:off x="20" y="10"/>
            <a:ext cx="12191980" cy="6857990"/>
          </a:xfrm>
          <a:prstGeom prst="rect">
            <a:avLst/>
          </a:prstGeom>
          <a:noFill/>
          <a:ln>
            <a:noFill/>
          </a:ln>
        </p:spPr>
      </p:pic>
      <p:pic>
        <p:nvPicPr>
          <p:cNvPr id="350" name="Google Shape;350;p35"/>
          <p:cNvPicPr preferRelativeResize="0"/>
          <p:nvPr/>
        </p:nvPicPr>
        <p:blipFill rotWithShape="1">
          <a:blip r:embed="rId5">
            <a:alphaModFix/>
          </a:blip>
          <a:srcRect/>
          <a:stretch/>
        </p:blipFill>
        <p:spPr>
          <a:xfrm>
            <a:off x="10749741" y="5802498"/>
            <a:ext cx="890504" cy="435203"/>
          </a:xfrm>
          <a:prstGeom prst="rect">
            <a:avLst/>
          </a:prstGeom>
          <a:noFill/>
          <a:ln>
            <a:noFill/>
          </a:ln>
        </p:spPr>
      </p:pic>
      <p:pic>
        <p:nvPicPr>
          <p:cNvPr id="351" name="Google Shape;351;p35" title="2026 SRO Events - Parc Ferme - RD 4 Hidden Valley for TEAMS V2_page-0001.jpg"/>
          <p:cNvPicPr preferRelativeResize="0"/>
          <p:nvPr/>
        </p:nvPicPr>
        <p:blipFill rotWithShape="1">
          <a:blip r:embed="rId6">
            <a:alphaModFix/>
          </a:blip>
          <a:srcRect l="7173" t="20445" r="10563" b="14121"/>
          <a:stretch/>
        </p:blipFill>
        <p:spPr>
          <a:xfrm>
            <a:off x="678094" y="945222"/>
            <a:ext cx="8414535" cy="521927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355"/>
        <p:cNvGrpSpPr/>
        <p:nvPr/>
      </p:nvGrpSpPr>
      <p:grpSpPr>
        <a:xfrm>
          <a:off x="0" y="0"/>
          <a:ext cx="0" cy="0"/>
          <a:chOff x="0" y="0"/>
          <a:chExt cx="0" cy="0"/>
        </a:xfrm>
      </p:grpSpPr>
      <p:pic>
        <p:nvPicPr>
          <p:cNvPr id="356" name="Google Shape;356;p36"/>
          <p:cNvPicPr preferRelativeResize="0">
            <a:picLocks noGrp="1"/>
          </p:cNvPicPr>
          <p:nvPr>
            <p:ph type="body" idx="1"/>
          </p:nvPr>
        </p:nvPicPr>
        <p:blipFill rotWithShape="1">
          <a:blip r:embed="rId4">
            <a:alphaModFix/>
          </a:blip>
          <a:srcRect l="3556" r="1" b="1"/>
          <a:stretch/>
        </p:blipFill>
        <p:spPr>
          <a:xfrm>
            <a:off x="20" y="10"/>
            <a:ext cx="12191980" cy="6857990"/>
          </a:xfrm>
          <a:prstGeom prst="rect">
            <a:avLst/>
          </a:prstGeom>
          <a:noFill/>
          <a:ln>
            <a:noFill/>
          </a:ln>
        </p:spPr>
      </p:pic>
      <p:pic>
        <p:nvPicPr>
          <p:cNvPr id="357" name="Google Shape;357;p36"/>
          <p:cNvPicPr preferRelativeResize="0"/>
          <p:nvPr/>
        </p:nvPicPr>
        <p:blipFill rotWithShape="1">
          <a:blip r:embed="rId5">
            <a:alphaModFix/>
          </a:blip>
          <a:srcRect/>
          <a:stretch/>
        </p:blipFill>
        <p:spPr>
          <a:xfrm>
            <a:off x="10749741" y="5802498"/>
            <a:ext cx="890504" cy="435203"/>
          </a:xfrm>
          <a:prstGeom prst="rect">
            <a:avLst/>
          </a:prstGeom>
          <a:noFill/>
          <a:ln>
            <a:noFill/>
          </a:ln>
        </p:spPr>
      </p:pic>
      <p:pic>
        <p:nvPicPr>
          <p:cNvPr id="358" name="Google Shape;358;p36" title="2026 SRO Events - Parc Ferme - RD 4 Hidden Valley for TEAMS V2_page-0002.jpg"/>
          <p:cNvPicPr preferRelativeResize="0"/>
          <p:nvPr/>
        </p:nvPicPr>
        <p:blipFill rotWithShape="1">
          <a:blip r:embed="rId6">
            <a:alphaModFix/>
          </a:blip>
          <a:srcRect l="7305" t="15093" r="8633" b="12312"/>
          <a:stretch/>
        </p:blipFill>
        <p:spPr>
          <a:xfrm>
            <a:off x="611075" y="500275"/>
            <a:ext cx="8488501" cy="5183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362"/>
        <p:cNvGrpSpPr/>
        <p:nvPr/>
      </p:nvGrpSpPr>
      <p:grpSpPr>
        <a:xfrm>
          <a:off x="0" y="0"/>
          <a:ext cx="0" cy="0"/>
          <a:chOff x="0" y="0"/>
          <a:chExt cx="0" cy="0"/>
        </a:xfrm>
      </p:grpSpPr>
      <p:pic>
        <p:nvPicPr>
          <p:cNvPr id="363" name="Google Shape;363;p31"/>
          <p:cNvPicPr preferRelativeResize="0">
            <a:picLocks noGrp="1"/>
          </p:cNvPicPr>
          <p:nvPr>
            <p:ph type="body" idx="1"/>
          </p:nvPr>
        </p:nvPicPr>
        <p:blipFill rotWithShape="1">
          <a:blip r:embed="rId4">
            <a:alphaModFix/>
          </a:blip>
          <a:srcRect l="3556" r="1" b="1"/>
          <a:stretch/>
        </p:blipFill>
        <p:spPr>
          <a:xfrm>
            <a:off x="20" y="10"/>
            <a:ext cx="12191980" cy="6857990"/>
          </a:xfrm>
          <a:prstGeom prst="rect">
            <a:avLst/>
          </a:prstGeom>
          <a:noFill/>
          <a:ln>
            <a:noFill/>
          </a:ln>
        </p:spPr>
      </p:pic>
      <p:pic>
        <p:nvPicPr>
          <p:cNvPr id="364" name="Google Shape;364;p31"/>
          <p:cNvPicPr preferRelativeResize="0"/>
          <p:nvPr/>
        </p:nvPicPr>
        <p:blipFill rotWithShape="1">
          <a:blip r:embed="rId5">
            <a:alphaModFix/>
          </a:blip>
          <a:srcRect/>
          <a:stretch/>
        </p:blipFill>
        <p:spPr>
          <a:xfrm>
            <a:off x="10749741" y="5802498"/>
            <a:ext cx="890504" cy="435203"/>
          </a:xfrm>
          <a:prstGeom prst="rect">
            <a:avLst/>
          </a:prstGeom>
          <a:noFill/>
          <a:ln>
            <a:noFill/>
          </a:ln>
        </p:spPr>
      </p:pic>
      <p:sp>
        <p:nvSpPr>
          <p:cNvPr id="365" name="Google Shape;365;p31"/>
          <p:cNvSpPr txBox="1"/>
          <p:nvPr/>
        </p:nvSpPr>
        <p:spPr>
          <a:xfrm>
            <a:off x="1881259" y="727323"/>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rgbClr val="1F5C99"/>
                </a:solidFill>
                <a:latin typeface="Calibri"/>
                <a:ea typeface="Calibri"/>
                <a:cs typeface="Calibri"/>
                <a:sym typeface="Calibri"/>
              </a:rPr>
              <a:t>Incident Request Form</a:t>
            </a:r>
            <a:endParaRPr sz="1800" b="0" i="0" u="none" strike="noStrike" cap="none">
              <a:solidFill>
                <a:srgbClr val="1F5C99"/>
              </a:solidFill>
              <a:latin typeface="Arial"/>
              <a:ea typeface="Arial"/>
              <a:cs typeface="Arial"/>
              <a:sym typeface="Arial"/>
            </a:endParaRPr>
          </a:p>
        </p:txBody>
      </p:sp>
      <p:sp>
        <p:nvSpPr>
          <p:cNvPr id="366" name="Google Shape;366;p31"/>
          <p:cNvSpPr txBox="1"/>
          <p:nvPr/>
        </p:nvSpPr>
        <p:spPr>
          <a:xfrm>
            <a:off x="187105" y="1429495"/>
            <a:ext cx="6733200" cy="48024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70C0"/>
              </a:buClr>
              <a:buSzPts val="2400"/>
              <a:buFont typeface="Arial"/>
              <a:buChar char="•"/>
            </a:pPr>
            <a:r>
              <a:rPr lang="en-AU" sz="2400" b="0" i="0" u="none" strike="noStrike" cap="none">
                <a:solidFill>
                  <a:srgbClr val="1F5C99"/>
                </a:solidFill>
                <a:latin typeface="Arial"/>
                <a:ea typeface="Arial"/>
                <a:cs typeface="Arial"/>
                <a:sym typeface="Arial"/>
              </a:rPr>
              <a:t>This form can be found on the website in the Teams Section under the Sporting Documents folder.</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050"/>
              <a:buFont typeface="Arial"/>
              <a:buNone/>
            </a:pPr>
            <a:endParaRPr sz="1050" b="0" i="0" u="none" strike="noStrike" cap="none">
              <a:solidFill>
                <a:srgbClr val="1F5C99"/>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400"/>
              <a:buFont typeface="Arial"/>
              <a:buChar char="•"/>
            </a:pPr>
            <a:r>
              <a:rPr lang="en-AU" sz="2400" b="0" i="0" u="none" strike="noStrike" cap="none">
                <a:solidFill>
                  <a:srgbClr val="1F5C99"/>
                </a:solidFill>
                <a:latin typeface="Arial"/>
                <a:ea typeface="Arial"/>
                <a:cs typeface="Arial"/>
                <a:sym typeface="Arial"/>
              </a:rPr>
              <a:t>Forms must be fully completed and with relevant information. Failure to do so will result in no further action being taken.</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050"/>
              <a:buFont typeface="Arial"/>
              <a:buNone/>
            </a:pPr>
            <a:endParaRPr sz="1050" b="0" i="0" u="none" strike="noStrike" cap="none">
              <a:solidFill>
                <a:srgbClr val="1F5C99"/>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400"/>
              <a:buFont typeface="Arial"/>
              <a:buChar char="•"/>
            </a:pPr>
            <a:r>
              <a:rPr lang="en-AU" sz="2400" b="0" i="0" u="none" strike="noStrike" cap="none">
                <a:solidFill>
                  <a:srgbClr val="1F5C99"/>
                </a:solidFill>
                <a:latin typeface="Arial"/>
                <a:ea typeface="Arial"/>
                <a:cs typeface="Arial"/>
                <a:sym typeface="Arial"/>
              </a:rPr>
              <a:t>Please note that only requests involving </a:t>
            </a:r>
            <a:r>
              <a:rPr lang="en-AU" sz="2400" b="0" i="0" u="sng" strike="noStrike" cap="none">
                <a:solidFill>
                  <a:srgbClr val="1F5C99"/>
                </a:solidFill>
                <a:latin typeface="Arial"/>
                <a:ea typeface="Arial"/>
                <a:cs typeface="Arial"/>
                <a:sym typeface="Arial"/>
              </a:rPr>
              <a:t>your Car</a:t>
            </a:r>
            <a:r>
              <a:rPr lang="en-AU" sz="2400" b="0" i="0" u="none" strike="noStrike" cap="none">
                <a:solidFill>
                  <a:srgbClr val="1F5C99"/>
                </a:solidFill>
                <a:latin typeface="Arial"/>
                <a:ea typeface="Arial"/>
                <a:cs typeface="Arial"/>
                <a:sym typeface="Arial"/>
              </a:rPr>
              <a:t> will be accepted.</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050"/>
              <a:buFont typeface="Arial"/>
              <a:buNone/>
            </a:pPr>
            <a:endParaRPr sz="1050" b="0" i="0" u="none" strike="noStrike" cap="none">
              <a:solidFill>
                <a:srgbClr val="1F5C99"/>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400"/>
              <a:buFont typeface="Arial"/>
              <a:buChar char="•"/>
            </a:pPr>
            <a:r>
              <a:rPr lang="en-AU" sz="2400" b="0" i="0" u="none" strike="noStrike" cap="none">
                <a:solidFill>
                  <a:srgbClr val="1F5C99"/>
                </a:solidFill>
                <a:latin typeface="Arial"/>
                <a:ea typeface="Arial"/>
                <a:cs typeface="Arial"/>
                <a:sym typeface="Arial"/>
              </a:rPr>
              <a:t>Ensure the forms are submitted by the time stated on the bottom of the form.</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050"/>
              <a:buFont typeface="Arial"/>
              <a:buNone/>
            </a:pPr>
            <a:endParaRPr sz="1050" b="0" i="0" u="none" strike="noStrike" cap="none">
              <a:solidFill>
                <a:srgbClr val="1F5C99"/>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400"/>
              <a:buFont typeface="Arial"/>
              <a:buChar char="•"/>
            </a:pPr>
            <a:r>
              <a:rPr lang="en-AU" sz="2400" b="0" i="0" u="none" strike="noStrike" cap="none">
                <a:solidFill>
                  <a:srgbClr val="1F5C99"/>
                </a:solidFill>
                <a:latin typeface="Arial"/>
                <a:ea typeface="Arial"/>
                <a:cs typeface="Arial"/>
                <a:sym typeface="Arial"/>
              </a:rPr>
              <a:t>All forms are to be submitted via the SRO App</a:t>
            </a:r>
            <a:endParaRPr sz="2000" b="0" i="0" u="none" strike="noStrike" cap="none">
              <a:solidFill>
                <a:srgbClr val="1F5C99"/>
              </a:solidFill>
              <a:latin typeface="Calibri"/>
              <a:ea typeface="Calibri"/>
              <a:cs typeface="Calibri"/>
              <a:sym typeface="Calibri"/>
            </a:endParaRPr>
          </a:p>
        </p:txBody>
      </p:sp>
      <p:pic>
        <p:nvPicPr>
          <p:cNvPr id="367" name="Google Shape;367;p31" descr="A close-up of a report&#10;&#10;AI-generated content may be incorrect."/>
          <p:cNvPicPr preferRelativeResize="0"/>
          <p:nvPr/>
        </p:nvPicPr>
        <p:blipFill rotWithShape="1">
          <a:blip r:embed="rId6">
            <a:alphaModFix/>
          </a:blip>
          <a:srcRect/>
          <a:stretch/>
        </p:blipFill>
        <p:spPr>
          <a:xfrm>
            <a:off x="7187057" y="1619875"/>
            <a:ext cx="3562684" cy="459269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371"/>
        <p:cNvGrpSpPr/>
        <p:nvPr/>
      </p:nvGrpSpPr>
      <p:grpSpPr>
        <a:xfrm>
          <a:off x="0" y="0"/>
          <a:ext cx="0" cy="0"/>
          <a:chOff x="0" y="0"/>
          <a:chExt cx="0" cy="0"/>
        </a:xfrm>
      </p:grpSpPr>
      <p:pic>
        <p:nvPicPr>
          <p:cNvPr id="372" name="Google Shape;372;p32"/>
          <p:cNvPicPr preferRelativeResize="0">
            <a:picLocks noGrp="1"/>
          </p:cNvPicPr>
          <p:nvPr>
            <p:ph type="body" idx="1"/>
          </p:nvPr>
        </p:nvPicPr>
        <p:blipFill rotWithShape="1">
          <a:blip r:embed="rId4">
            <a:alphaModFix/>
          </a:blip>
          <a:srcRect l="3556" r="1" b="1"/>
          <a:stretch/>
        </p:blipFill>
        <p:spPr>
          <a:xfrm>
            <a:off x="20" y="10"/>
            <a:ext cx="12191980" cy="6857990"/>
          </a:xfrm>
          <a:prstGeom prst="rect">
            <a:avLst/>
          </a:prstGeom>
          <a:noFill/>
          <a:ln>
            <a:noFill/>
          </a:ln>
        </p:spPr>
      </p:pic>
      <p:pic>
        <p:nvPicPr>
          <p:cNvPr id="373" name="Google Shape;373;p32"/>
          <p:cNvPicPr preferRelativeResize="0"/>
          <p:nvPr/>
        </p:nvPicPr>
        <p:blipFill rotWithShape="1">
          <a:blip r:embed="rId5">
            <a:alphaModFix/>
          </a:blip>
          <a:srcRect/>
          <a:stretch/>
        </p:blipFill>
        <p:spPr>
          <a:xfrm>
            <a:off x="10749741" y="5802498"/>
            <a:ext cx="890504" cy="435203"/>
          </a:xfrm>
          <a:prstGeom prst="rect">
            <a:avLst/>
          </a:prstGeom>
          <a:noFill/>
          <a:ln>
            <a:noFill/>
          </a:ln>
        </p:spPr>
      </p:pic>
      <p:sp>
        <p:nvSpPr>
          <p:cNvPr id="374" name="Google Shape;374;p32"/>
          <p:cNvSpPr txBox="1"/>
          <p:nvPr/>
        </p:nvSpPr>
        <p:spPr>
          <a:xfrm>
            <a:off x="1548289" y="281619"/>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rgbClr val="1F5C99"/>
                </a:solidFill>
                <a:latin typeface="Calibri"/>
                <a:ea typeface="Calibri"/>
                <a:cs typeface="Calibri"/>
                <a:sym typeface="Calibri"/>
              </a:rPr>
              <a:t>The SRO App</a:t>
            </a:r>
            <a:endParaRPr sz="1800" b="0" i="0" u="none" strike="noStrike" cap="none">
              <a:solidFill>
                <a:srgbClr val="1F5C99"/>
              </a:solidFill>
              <a:latin typeface="Arial"/>
              <a:ea typeface="Arial"/>
              <a:cs typeface="Arial"/>
              <a:sym typeface="Arial"/>
            </a:endParaRPr>
          </a:p>
        </p:txBody>
      </p:sp>
      <p:sp>
        <p:nvSpPr>
          <p:cNvPr id="375" name="Google Shape;375;p32"/>
          <p:cNvSpPr txBox="1"/>
          <p:nvPr/>
        </p:nvSpPr>
        <p:spPr>
          <a:xfrm>
            <a:off x="747360" y="1256158"/>
            <a:ext cx="10697285" cy="1938952"/>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B0F0"/>
              </a:buClr>
              <a:buSzPts val="2000"/>
              <a:buFont typeface="Arial"/>
              <a:buChar char="•"/>
            </a:pPr>
            <a:r>
              <a:rPr lang="en-AU" sz="2000" b="0" i="0" u="none" strike="noStrike" cap="none">
                <a:solidFill>
                  <a:srgbClr val="1F5C99"/>
                </a:solidFill>
                <a:latin typeface="Arial"/>
                <a:ea typeface="Arial"/>
                <a:cs typeface="Arial"/>
                <a:sym typeface="Arial"/>
              </a:rPr>
              <a:t>Directives from Race Control may appear on the APP during a session.</a:t>
            </a:r>
            <a:endParaRPr sz="1800" b="0" i="0" u="none" strike="noStrike" cap="none">
              <a:solidFill>
                <a:srgbClr val="1F5C99"/>
              </a:solidFill>
              <a:latin typeface="Arial"/>
              <a:ea typeface="Arial"/>
              <a:cs typeface="Arial"/>
              <a:sym typeface="Arial"/>
            </a:endParaRPr>
          </a:p>
          <a:p>
            <a:pPr marL="285750" marR="0" lvl="0" indent="-285750" algn="l" rtl="0">
              <a:lnSpc>
                <a:spcPct val="100000"/>
              </a:lnSpc>
              <a:spcBef>
                <a:spcPts val="0"/>
              </a:spcBef>
              <a:spcAft>
                <a:spcPts val="0"/>
              </a:spcAft>
              <a:buClr>
                <a:srgbClr val="00B0F0"/>
              </a:buClr>
              <a:buSzPts val="2000"/>
              <a:buFont typeface="Arial"/>
              <a:buChar char="•"/>
            </a:pPr>
            <a:r>
              <a:rPr lang="en-AU" sz="2000" b="0" i="0" u="none" strike="noStrike" cap="none">
                <a:solidFill>
                  <a:srgbClr val="1F5C99"/>
                </a:solidFill>
                <a:latin typeface="Arial"/>
                <a:ea typeface="Arial"/>
                <a:cs typeface="Arial"/>
                <a:sym typeface="Arial"/>
              </a:rPr>
              <a:t>Each team must have one member monitoring the App at all times.</a:t>
            </a:r>
            <a:endParaRPr sz="1800" b="0" i="0" u="none" strike="noStrike" cap="none">
              <a:solidFill>
                <a:srgbClr val="1F5C99"/>
              </a:solidFill>
              <a:latin typeface="Arial"/>
              <a:ea typeface="Arial"/>
              <a:cs typeface="Arial"/>
              <a:sym typeface="Arial"/>
            </a:endParaRPr>
          </a:p>
          <a:p>
            <a:pPr marL="285750" marR="0" lvl="0" indent="-285750" algn="l" rtl="0">
              <a:lnSpc>
                <a:spcPct val="100000"/>
              </a:lnSpc>
              <a:spcBef>
                <a:spcPts val="0"/>
              </a:spcBef>
              <a:spcAft>
                <a:spcPts val="0"/>
              </a:spcAft>
              <a:buClr>
                <a:srgbClr val="00B0F0"/>
              </a:buClr>
              <a:buSzPts val="2000"/>
              <a:buFont typeface="Arial"/>
              <a:buChar char="•"/>
            </a:pPr>
            <a:r>
              <a:rPr lang="en-AU" sz="2000" b="0" i="0" u="none" strike="noStrike" cap="none">
                <a:solidFill>
                  <a:srgbClr val="1F5C99"/>
                </a:solidFill>
                <a:latin typeface="Arial"/>
                <a:ea typeface="Arial"/>
                <a:cs typeface="Arial"/>
                <a:sym typeface="Arial"/>
              </a:rPr>
              <a:t>Information as required during the round will be placed on the APP.</a:t>
            </a:r>
            <a:endParaRPr sz="1800" b="0" i="0" u="none" strike="noStrike" cap="none">
              <a:solidFill>
                <a:srgbClr val="1F5C99"/>
              </a:solidFill>
              <a:latin typeface="Arial"/>
              <a:ea typeface="Arial"/>
              <a:cs typeface="Arial"/>
              <a:sym typeface="Arial"/>
            </a:endParaRPr>
          </a:p>
          <a:p>
            <a:pPr marL="285750" marR="0" lvl="0" indent="-285750" algn="l" rtl="0">
              <a:lnSpc>
                <a:spcPct val="100000"/>
              </a:lnSpc>
              <a:spcBef>
                <a:spcPts val="0"/>
              </a:spcBef>
              <a:spcAft>
                <a:spcPts val="0"/>
              </a:spcAft>
              <a:buClr>
                <a:srgbClr val="00B0F0"/>
              </a:buClr>
              <a:buSzPts val="2000"/>
              <a:buFont typeface="Arial"/>
              <a:buChar char="•"/>
            </a:pPr>
            <a:r>
              <a:rPr lang="en-AU" sz="2000" b="0" i="0" u="none" strike="noStrike" cap="none">
                <a:solidFill>
                  <a:srgbClr val="1F5C99"/>
                </a:solidFill>
                <a:latin typeface="Arial"/>
                <a:ea typeface="Arial"/>
                <a:cs typeface="Arial"/>
                <a:sym typeface="Arial"/>
              </a:rPr>
              <a:t>The session completion time will be announced on the App, to ensure transparency as to when the 30 minutes timing has commenced from.</a:t>
            </a:r>
            <a:endParaRPr sz="1800" b="0" i="0" u="none" strike="noStrike" cap="none">
              <a:solidFill>
                <a:srgbClr val="1F5C99"/>
              </a:solidFill>
              <a:latin typeface="Arial"/>
              <a:ea typeface="Arial"/>
              <a:cs typeface="Arial"/>
              <a:sym typeface="Arial"/>
            </a:endParaRPr>
          </a:p>
          <a:p>
            <a:pPr marL="285750" marR="0" lvl="0" indent="-285750" algn="l" rtl="0">
              <a:lnSpc>
                <a:spcPct val="100000"/>
              </a:lnSpc>
              <a:spcBef>
                <a:spcPts val="0"/>
              </a:spcBef>
              <a:spcAft>
                <a:spcPts val="0"/>
              </a:spcAft>
              <a:buClr>
                <a:srgbClr val="00B0F0"/>
              </a:buClr>
              <a:buSzPts val="2000"/>
              <a:buFont typeface="Arial"/>
              <a:buChar char="•"/>
            </a:pPr>
            <a:r>
              <a:rPr lang="en-AU" sz="2000" b="0" i="0" u="none" strike="noStrike" cap="none">
                <a:solidFill>
                  <a:srgbClr val="1F5C99"/>
                </a:solidFill>
                <a:latin typeface="Arial"/>
                <a:ea typeface="Arial"/>
                <a:cs typeface="Arial"/>
                <a:sym typeface="Arial"/>
              </a:rPr>
              <a:t>Any messages deemed to be inappropriate will be referred to the Stewards. </a:t>
            </a:r>
            <a:endParaRPr sz="1800" b="0" i="0" u="none" strike="noStrike" cap="none">
              <a:solidFill>
                <a:srgbClr val="1F5C99"/>
              </a:solidFill>
              <a:latin typeface="Calibri"/>
              <a:ea typeface="Calibri"/>
              <a:cs typeface="Calibri"/>
              <a:sym typeface="Calibri"/>
            </a:endParaRPr>
          </a:p>
        </p:txBody>
      </p:sp>
      <p:pic>
        <p:nvPicPr>
          <p:cNvPr id="376" name="Google Shape;376;p32" descr="A red and grey logo"/>
          <p:cNvPicPr preferRelativeResize="0"/>
          <p:nvPr/>
        </p:nvPicPr>
        <p:blipFill rotWithShape="1">
          <a:blip r:embed="rId6">
            <a:alphaModFix/>
          </a:blip>
          <a:srcRect/>
          <a:stretch/>
        </p:blipFill>
        <p:spPr>
          <a:xfrm>
            <a:off x="2315926" y="3277097"/>
            <a:ext cx="1713597" cy="2809408"/>
          </a:xfrm>
          <a:prstGeom prst="rect">
            <a:avLst/>
          </a:prstGeom>
          <a:noFill/>
          <a:ln w="9525" cap="flat" cmpd="sng">
            <a:solidFill>
              <a:srgbClr val="000000"/>
            </a:solidFill>
            <a:prstDash val="solid"/>
            <a:round/>
            <a:headEnd type="none" w="sm" len="sm"/>
            <a:tailEnd type="none" w="sm" len="sm"/>
          </a:ln>
        </p:spPr>
      </p:pic>
      <p:pic>
        <p:nvPicPr>
          <p:cNvPr id="377" name="Google Shape;377;p32" descr="A close up of a logo"/>
          <p:cNvPicPr preferRelativeResize="0"/>
          <p:nvPr/>
        </p:nvPicPr>
        <p:blipFill rotWithShape="1">
          <a:blip r:embed="rId7">
            <a:alphaModFix/>
          </a:blip>
          <a:srcRect/>
          <a:stretch/>
        </p:blipFill>
        <p:spPr>
          <a:xfrm>
            <a:off x="5166670" y="3284951"/>
            <a:ext cx="1858657" cy="2803442"/>
          </a:xfrm>
          <a:prstGeom prst="rect">
            <a:avLst/>
          </a:prstGeom>
          <a:noFill/>
          <a:ln w="9525" cap="flat" cmpd="sng">
            <a:solidFill>
              <a:srgbClr val="000000"/>
            </a:solidFill>
            <a:prstDash val="solid"/>
            <a:round/>
            <a:headEnd type="none" w="sm" len="sm"/>
            <a:tailEnd type="none" w="sm" len="sm"/>
          </a:ln>
        </p:spPr>
      </p:pic>
      <p:sp>
        <p:nvSpPr>
          <p:cNvPr id="378" name="Google Shape;378;p32"/>
          <p:cNvSpPr/>
          <p:nvPr/>
        </p:nvSpPr>
        <p:spPr>
          <a:xfrm>
            <a:off x="5235830" y="4127581"/>
            <a:ext cx="1719221" cy="110524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379" name="Google Shape;379;p32"/>
          <p:cNvPicPr preferRelativeResize="0"/>
          <p:nvPr/>
        </p:nvPicPr>
        <p:blipFill rotWithShape="1">
          <a:blip r:embed="rId8">
            <a:alphaModFix/>
          </a:blip>
          <a:srcRect/>
          <a:stretch/>
        </p:blipFill>
        <p:spPr>
          <a:xfrm>
            <a:off x="5235830" y="4029872"/>
            <a:ext cx="1719221" cy="847417"/>
          </a:xfrm>
          <a:prstGeom prst="rect">
            <a:avLst/>
          </a:prstGeom>
          <a:noFill/>
          <a:ln>
            <a:noFill/>
          </a:ln>
        </p:spPr>
      </p:pic>
      <p:pic>
        <p:nvPicPr>
          <p:cNvPr id="380" name="Google Shape;380;p32" descr="A white background with small squares&#10;&#10;Description automatically generated"/>
          <p:cNvPicPr preferRelativeResize="0"/>
          <p:nvPr/>
        </p:nvPicPr>
        <p:blipFill rotWithShape="1">
          <a:blip r:embed="rId9">
            <a:alphaModFix/>
          </a:blip>
          <a:srcRect/>
          <a:stretch/>
        </p:blipFill>
        <p:spPr>
          <a:xfrm>
            <a:off x="8305631" y="3306286"/>
            <a:ext cx="1841605" cy="277614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384"/>
        <p:cNvGrpSpPr/>
        <p:nvPr/>
      </p:nvGrpSpPr>
      <p:grpSpPr>
        <a:xfrm>
          <a:off x="0" y="0"/>
          <a:ext cx="0" cy="0"/>
          <a:chOff x="0" y="0"/>
          <a:chExt cx="0" cy="0"/>
        </a:xfrm>
      </p:grpSpPr>
      <p:pic>
        <p:nvPicPr>
          <p:cNvPr id="385" name="Google Shape;385;p33"/>
          <p:cNvPicPr preferRelativeResize="0">
            <a:picLocks noGrp="1"/>
          </p:cNvPicPr>
          <p:nvPr>
            <p:ph type="body" idx="1"/>
          </p:nvPr>
        </p:nvPicPr>
        <p:blipFill rotWithShape="1">
          <a:blip r:embed="rId4">
            <a:alphaModFix/>
          </a:blip>
          <a:srcRect l="3556" r="1" b="1"/>
          <a:stretch/>
        </p:blipFill>
        <p:spPr>
          <a:xfrm>
            <a:off x="20" y="10"/>
            <a:ext cx="12191980" cy="6857990"/>
          </a:xfrm>
          <a:prstGeom prst="rect">
            <a:avLst/>
          </a:prstGeom>
          <a:noFill/>
          <a:ln>
            <a:noFill/>
          </a:ln>
        </p:spPr>
      </p:pic>
      <p:pic>
        <p:nvPicPr>
          <p:cNvPr id="386" name="Google Shape;386;p33"/>
          <p:cNvPicPr preferRelativeResize="0"/>
          <p:nvPr/>
        </p:nvPicPr>
        <p:blipFill rotWithShape="1">
          <a:blip r:embed="rId5">
            <a:alphaModFix/>
          </a:blip>
          <a:srcRect/>
          <a:stretch/>
        </p:blipFill>
        <p:spPr>
          <a:xfrm>
            <a:off x="10749741" y="5802498"/>
            <a:ext cx="890504" cy="435203"/>
          </a:xfrm>
          <a:prstGeom prst="rect">
            <a:avLst/>
          </a:prstGeom>
          <a:noFill/>
          <a:ln>
            <a:noFill/>
          </a:ln>
        </p:spPr>
      </p:pic>
      <p:sp>
        <p:nvSpPr>
          <p:cNvPr id="387" name="Google Shape;387;p33"/>
          <p:cNvSpPr txBox="1"/>
          <p:nvPr/>
        </p:nvSpPr>
        <p:spPr>
          <a:xfrm>
            <a:off x="1668430" y="662062"/>
            <a:ext cx="7828222" cy="16927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dirty="0">
                <a:solidFill>
                  <a:srgbClr val="1F5C99"/>
                </a:solidFill>
                <a:latin typeface="Calibri"/>
                <a:ea typeface="Calibri"/>
                <a:cs typeface="Calibri"/>
                <a:sym typeface="Calibri"/>
              </a:rPr>
              <a:t>The Officials Thank you BBQ</a:t>
            </a:r>
            <a:endParaRPr sz="5200" b="1" i="1" u="none" strike="noStrike" cap="none" dirty="0">
              <a:solidFill>
                <a:srgbClr val="1F5C99"/>
              </a:solidFill>
              <a:latin typeface="Calibri"/>
              <a:ea typeface="Calibri"/>
              <a:cs typeface="Calibri"/>
              <a:sym typeface="Calibri"/>
            </a:endParaRPr>
          </a:p>
        </p:txBody>
      </p:sp>
      <p:sp>
        <p:nvSpPr>
          <p:cNvPr id="388" name="Google Shape;388;p33"/>
          <p:cNvSpPr txBox="1"/>
          <p:nvPr/>
        </p:nvSpPr>
        <p:spPr>
          <a:xfrm>
            <a:off x="823001" y="2443252"/>
            <a:ext cx="10817244" cy="1938952"/>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1F5C99"/>
              </a:buClr>
              <a:buSzPts val="2000"/>
              <a:buFont typeface="Arial"/>
              <a:buChar char="•"/>
            </a:pPr>
            <a:r>
              <a:rPr lang="en-AU" sz="2000" b="0" i="0" u="none" strike="noStrike" cap="none" dirty="0">
                <a:solidFill>
                  <a:srgbClr val="1F5C99"/>
                </a:solidFill>
                <a:latin typeface="Arial"/>
                <a:ea typeface="Arial"/>
                <a:cs typeface="Arial"/>
                <a:sym typeface="Arial"/>
              </a:rPr>
              <a:t>This will be on Saturday evening from 5:15pm in Pit Lane Garages 7, 8 and 9.</a:t>
            </a:r>
            <a:endParaRPr sz="1400" b="0" i="0" u="none" strike="noStrike" cap="none" dirty="0">
              <a:solidFill>
                <a:srgbClr val="000000"/>
              </a:solidFill>
              <a:latin typeface="Arial"/>
              <a:ea typeface="Arial"/>
              <a:cs typeface="Arial"/>
              <a:sym typeface="Arial"/>
            </a:endParaRPr>
          </a:p>
          <a:p>
            <a:pPr marL="285750" marR="0" lvl="0" indent="-158750" algn="l" rtl="0">
              <a:lnSpc>
                <a:spcPct val="100000"/>
              </a:lnSpc>
              <a:spcBef>
                <a:spcPts val="0"/>
              </a:spcBef>
              <a:spcAft>
                <a:spcPts val="0"/>
              </a:spcAft>
              <a:buClr>
                <a:schemeClr val="dk1"/>
              </a:buClr>
              <a:buSzPts val="2000"/>
              <a:buFont typeface="Arial"/>
              <a:buNone/>
            </a:pPr>
            <a:endParaRPr sz="2000" b="0" i="0" u="none" strike="noStrike" cap="none" dirty="0">
              <a:solidFill>
                <a:srgbClr val="1F5C99"/>
              </a:solidFill>
              <a:latin typeface="Arial"/>
              <a:ea typeface="Arial"/>
              <a:cs typeface="Arial"/>
              <a:sym typeface="Arial"/>
            </a:endParaRPr>
          </a:p>
          <a:p>
            <a:pPr marL="285750" marR="0" lvl="0" indent="-285750" algn="l" rtl="0">
              <a:lnSpc>
                <a:spcPct val="100000"/>
              </a:lnSpc>
              <a:spcBef>
                <a:spcPts val="0"/>
              </a:spcBef>
              <a:spcAft>
                <a:spcPts val="0"/>
              </a:spcAft>
              <a:buClr>
                <a:srgbClr val="1F5C99"/>
              </a:buClr>
              <a:buSzPts val="2000"/>
              <a:buFont typeface="Arial"/>
              <a:buChar char="•"/>
            </a:pPr>
            <a:r>
              <a:rPr lang="en-AU" sz="2000" b="0" i="0" u="none" strike="noStrike" cap="none" dirty="0">
                <a:solidFill>
                  <a:srgbClr val="1F5C99"/>
                </a:solidFill>
                <a:latin typeface="Arial"/>
                <a:ea typeface="Arial"/>
                <a:cs typeface="Arial"/>
                <a:sym typeface="Arial"/>
              </a:rPr>
              <a:t> Attendance is not compulsory, we are only requesting 5 to 10 minutes of your time. </a:t>
            </a:r>
            <a:endParaRPr sz="1400" b="0" i="0" u="none" strike="noStrike" cap="none" dirty="0">
              <a:solidFill>
                <a:srgbClr val="000000"/>
              </a:solidFill>
              <a:latin typeface="Arial"/>
              <a:ea typeface="Arial"/>
              <a:cs typeface="Arial"/>
              <a:sym typeface="Arial"/>
            </a:endParaRPr>
          </a:p>
          <a:p>
            <a:pPr marL="360363" marR="0" lvl="0" indent="0" algn="l" rtl="0">
              <a:lnSpc>
                <a:spcPct val="100000"/>
              </a:lnSpc>
              <a:spcBef>
                <a:spcPts val="0"/>
              </a:spcBef>
              <a:spcAft>
                <a:spcPts val="0"/>
              </a:spcAft>
              <a:buClr>
                <a:srgbClr val="000000"/>
              </a:buClr>
              <a:buSzPts val="2000"/>
              <a:buFont typeface="Arial"/>
              <a:buNone/>
            </a:pPr>
            <a:r>
              <a:rPr lang="en-AU" sz="2000" b="0" i="0" u="none" strike="noStrike" cap="none" dirty="0">
                <a:solidFill>
                  <a:srgbClr val="1F5C99"/>
                </a:solidFill>
                <a:latin typeface="Arial"/>
                <a:ea typeface="Arial"/>
                <a:cs typeface="Arial"/>
                <a:sym typeface="Arial"/>
              </a:rPr>
              <a:t>To pass on appreciation to the officials that are volunteering their own time and doing this at their own expense.</a:t>
            </a:r>
            <a:endParaRPr sz="1400" b="0" i="0" u="none" strike="noStrike" cap="none" dirty="0">
              <a:solidFill>
                <a:srgbClr val="000000"/>
              </a:solidFill>
              <a:latin typeface="Arial"/>
              <a:ea typeface="Arial"/>
              <a:cs typeface="Arial"/>
              <a:sym typeface="Arial"/>
            </a:endParaRPr>
          </a:p>
          <a:p>
            <a:pPr marL="285750" marR="0" lvl="0" indent="-158750" algn="l" rtl="0">
              <a:lnSpc>
                <a:spcPct val="100000"/>
              </a:lnSpc>
              <a:spcBef>
                <a:spcPts val="0"/>
              </a:spcBef>
              <a:spcAft>
                <a:spcPts val="0"/>
              </a:spcAft>
              <a:buClr>
                <a:schemeClr val="dk1"/>
              </a:buClr>
              <a:buSzPts val="2000"/>
              <a:buFont typeface="Arial"/>
              <a:buNone/>
            </a:pPr>
            <a:endParaRPr sz="2000" b="0" i="0" u="none" strike="noStrike" cap="none" dirty="0">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392"/>
        <p:cNvGrpSpPr/>
        <p:nvPr/>
      </p:nvGrpSpPr>
      <p:grpSpPr>
        <a:xfrm>
          <a:off x="0" y="0"/>
          <a:ext cx="0" cy="0"/>
          <a:chOff x="0" y="0"/>
          <a:chExt cx="0" cy="0"/>
        </a:xfrm>
      </p:grpSpPr>
      <p:pic>
        <p:nvPicPr>
          <p:cNvPr id="393" name="Google Shape;393;p34"/>
          <p:cNvPicPr preferRelativeResize="0">
            <a:picLocks noGrp="1"/>
          </p:cNvPicPr>
          <p:nvPr>
            <p:ph type="body" idx="1"/>
          </p:nvPr>
        </p:nvPicPr>
        <p:blipFill rotWithShape="1">
          <a:blip r:embed="rId4">
            <a:alphaModFix/>
          </a:blip>
          <a:srcRect l="3556" r="1" b="1"/>
          <a:stretch/>
        </p:blipFill>
        <p:spPr>
          <a:xfrm>
            <a:off x="20" y="10"/>
            <a:ext cx="12191980" cy="6857990"/>
          </a:xfrm>
          <a:prstGeom prst="rect">
            <a:avLst/>
          </a:prstGeom>
          <a:noFill/>
          <a:ln>
            <a:noFill/>
          </a:ln>
        </p:spPr>
      </p:pic>
      <p:pic>
        <p:nvPicPr>
          <p:cNvPr id="394" name="Google Shape;394;p34"/>
          <p:cNvPicPr preferRelativeResize="0"/>
          <p:nvPr/>
        </p:nvPicPr>
        <p:blipFill rotWithShape="1">
          <a:blip r:embed="rId5">
            <a:alphaModFix/>
          </a:blip>
          <a:srcRect/>
          <a:stretch/>
        </p:blipFill>
        <p:spPr>
          <a:xfrm>
            <a:off x="10749741" y="5802498"/>
            <a:ext cx="890504" cy="435203"/>
          </a:xfrm>
          <a:prstGeom prst="rect">
            <a:avLst/>
          </a:prstGeom>
          <a:noFill/>
          <a:ln>
            <a:noFill/>
          </a:ln>
        </p:spPr>
      </p:pic>
      <p:sp>
        <p:nvSpPr>
          <p:cNvPr id="395" name="Google Shape;395;p34"/>
          <p:cNvSpPr txBox="1"/>
          <p:nvPr/>
        </p:nvSpPr>
        <p:spPr>
          <a:xfrm>
            <a:off x="320374" y="1194828"/>
            <a:ext cx="11219754" cy="532449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800"/>
              <a:buFont typeface="Arial"/>
              <a:buNone/>
            </a:pPr>
            <a:endParaRPr sz="8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800"/>
              <a:buFont typeface="Calibri"/>
              <a:buNone/>
            </a:pPr>
            <a:r>
              <a:rPr lang="en-AU" sz="800" b="0" i="0" u="none" strike="noStrike" cap="none">
                <a:solidFill>
                  <a:srgbClr val="000000"/>
                </a:solidFill>
                <a:latin typeface="Calibri"/>
                <a:ea typeface="Calibri"/>
                <a:cs typeface="Calibri"/>
                <a:sym typeface="Calibri"/>
              </a:rPr>
              <a:t> </a:t>
            </a:r>
            <a:r>
              <a:rPr lang="en-AU" sz="6400" b="1" i="1" u="none" strike="noStrike" cap="none">
                <a:solidFill>
                  <a:srgbClr val="1F5C99"/>
                </a:solidFill>
                <a:latin typeface="Calibri"/>
                <a:ea typeface="Calibri"/>
                <a:cs typeface="Calibri"/>
                <a:sym typeface="Calibri"/>
              </a:rPr>
              <a:t>We hope this allows you to race hard but fair, please remember to enjoy the competition and respect the Officials . </a:t>
            </a:r>
            <a:endParaRPr sz="64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000"/>
              <a:buFont typeface="Arial"/>
              <a:buNone/>
            </a:pPr>
            <a:endParaRPr sz="2000" b="1" i="1" u="none" strike="noStrike" cap="none">
              <a:solidFill>
                <a:srgbClr val="1F5C99"/>
              </a:solidFill>
              <a:latin typeface="Calibri"/>
              <a:ea typeface="Calibri"/>
              <a:cs typeface="Calibri"/>
              <a:sym typeface="Calibri"/>
            </a:endParaRPr>
          </a:p>
          <a:p>
            <a:pPr marL="0" marR="0" lvl="0" indent="0" algn="l" rtl="0">
              <a:lnSpc>
                <a:spcPct val="100000"/>
              </a:lnSpc>
              <a:spcBef>
                <a:spcPts val="0"/>
              </a:spcBef>
              <a:spcAft>
                <a:spcPts val="0"/>
              </a:spcAft>
              <a:buClr>
                <a:srgbClr val="1F5C99"/>
              </a:buClr>
              <a:buSzPts val="2400"/>
              <a:buFont typeface="Calibri"/>
              <a:buNone/>
            </a:pPr>
            <a:r>
              <a:rPr lang="en-AU" sz="2400" b="1" i="1" u="none" strike="noStrike" cap="none">
                <a:solidFill>
                  <a:srgbClr val="1F5C99"/>
                </a:solidFill>
                <a:latin typeface="Calibri"/>
                <a:ea typeface="Calibri"/>
                <a:cs typeface="Calibri"/>
                <a:sym typeface="Calibri"/>
              </a:rPr>
              <a:t>If you have any queries, please do not hesitate to approach any of the Motorsport Australia or SRO Team.</a:t>
            </a:r>
            <a:endParaRPr sz="1800" b="0" i="0" u="none" strike="noStrike" cap="none">
              <a:solidFill>
                <a:srgbClr val="1F5C99"/>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112"/>
        <p:cNvGrpSpPr/>
        <p:nvPr/>
      </p:nvGrpSpPr>
      <p:grpSpPr>
        <a:xfrm>
          <a:off x="0" y="0"/>
          <a:ext cx="0" cy="0"/>
          <a:chOff x="0" y="0"/>
          <a:chExt cx="0" cy="0"/>
        </a:xfrm>
      </p:grpSpPr>
      <p:pic>
        <p:nvPicPr>
          <p:cNvPr id="113" name="Google Shape;113;p4"/>
          <p:cNvPicPr preferRelativeResize="0">
            <a:picLocks noGrp="1"/>
          </p:cNvPicPr>
          <p:nvPr>
            <p:ph type="body" idx="1"/>
          </p:nvPr>
        </p:nvPicPr>
        <p:blipFill rotWithShape="1">
          <a:blip r:embed="rId4">
            <a:alphaModFix/>
          </a:blip>
          <a:srcRect l="3556" r="1" b="1"/>
          <a:stretch/>
        </p:blipFill>
        <p:spPr>
          <a:xfrm>
            <a:off x="0" y="10"/>
            <a:ext cx="12191980" cy="6857990"/>
          </a:xfrm>
          <a:prstGeom prst="rect">
            <a:avLst/>
          </a:prstGeom>
          <a:noFill/>
          <a:ln>
            <a:noFill/>
          </a:ln>
        </p:spPr>
      </p:pic>
      <p:sp>
        <p:nvSpPr>
          <p:cNvPr id="114" name="Google Shape;114;p4"/>
          <p:cNvSpPr txBox="1"/>
          <p:nvPr/>
        </p:nvSpPr>
        <p:spPr>
          <a:xfrm>
            <a:off x="749300" y="558539"/>
            <a:ext cx="9375562" cy="8925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5200"/>
              <a:buFont typeface="Calibri"/>
              <a:buNone/>
            </a:pPr>
            <a:r>
              <a:rPr lang="en-AU" sz="5200" b="1" i="1" u="none" strike="noStrike" cap="none">
                <a:solidFill>
                  <a:srgbClr val="1F5C99"/>
                </a:solidFill>
                <a:latin typeface="Calibri"/>
                <a:ea typeface="Calibri"/>
                <a:cs typeface="Calibri"/>
                <a:sym typeface="Calibri"/>
              </a:rPr>
              <a:t>Where the offices are Located  </a:t>
            </a:r>
            <a:endParaRPr sz="5200" b="1" i="1" u="none" strike="noStrike" cap="none">
              <a:solidFill>
                <a:srgbClr val="1F5C99"/>
              </a:solidFill>
              <a:latin typeface="Arial"/>
              <a:ea typeface="Arial"/>
              <a:cs typeface="Arial"/>
              <a:sym typeface="Arial"/>
            </a:endParaRPr>
          </a:p>
        </p:txBody>
      </p:sp>
      <p:pic>
        <p:nvPicPr>
          <p:cNvPr id="115" name="Google Shape;115;p4"/>
          <p:cNvPicPr preferRelativeResize="0"/>
          <p:nvPr/>
        </p:nvPicPr>
        <p:blipFill rotWithShape="1">
          <a:blip r:embed="rId5">
            <a:alphaModFix/>
          </a:blip>
          <a:srcRect/>
          <a:stretch/>
        </p:blipFill>
        <p:spPr>
          <a:xfrm>
            <a:off x="10662974" y="5707603"/>
            <a:ext cx="1057365" cy="516750"/>
          </a:xfrm>
          <a:prstGeom prst="rect">
            <a:avLst/>
          </a:prstGeom>
          <a:noFill/>
          <a:ln>
            <a:noFill/>
          </a:ln>
        </p:spPr>
      </p:pic>
      <p:pic>
        <p:nvPicPr>
          <p:cNvPr id="116" name="Google Shape;116;p4"/>
          <p:cNvPicPr preferRelativeResize="0"/>
          <p:nvPr/>
        </p:nvPicPr>
        <p:blipFill rotWithShape="1">
          <a:blip r:embed="rId6">
            <a:alphaModFix/>
          </a:blip>
          <a:srcRect/>
          <a:stretch/>
        </p:blipFill>
        <p:spPr>
          <a:xfrm>
            <a:off x="2089645" y="1638442"/>
            <a:ext cx="8264590" cy="458591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120"/>
        <p:cNvGrpSpPr/>
        <p:nvPr/>
      </p:nvGrpSpPr>
      <p:grpSpPr>
        <a:xfrm>
          <a:off x="0" y="0"/>
          <a:ext cx="0" cy="0"/>
          <a:chOff x="0" y="0"/>
          <a:chExt cx="0" cy="0"/>
        </a:xfrm>
      </p:grpSpPr>
      <p:pic>
        <p:nvPicPr>
          <p:cNvPr id="121" name="Google Shape;121;p5"/>
          <p:cNvPicPr preferRelativeResize="0">
            <a:picLocks noGrp="1"/>
          </p:cNvPicPr>
          <p:nvPr>
            <p:ph type="body" idx="1"/>
          </p:nvPr>
        </p:nvPicPr>
        <p:blipFill rotWithShape="1">
          <a:blip r:embed="rId4">
            <a:alphaModFix/>
          </a:blip>
          <a:srcRect l="3556" r="1" b="1"/>
          <a:stretch/>
        </p:blipFill>
        <p:spPr>
          <a:xfrm>
            <a:off x="20" y="10"/>
            <a:ext cx="12191980" cy="6857990"/>
          </a:xfrm>
          <a:prstGeom prst="rect">
            <a:avLst/>
          </a:prstGeom>
          <a:noFill/>
          <a:ln>
            <a:noFill/>
          </a:ln>
        </p:spPr>
      </p:pic>
      <p:pic>
        <p:nvPicPr>
          <p:cNvPr id="122" name="Google Shape;122;p5"/>
          <p:cNvPicPr preferRelativeResize="0"/>
          <p:nvPr/>
        </p:nvPicPr>
        <p:blipFill rotWithShape="1">
          <a:blip r:embed="rId5">
            <a:alphaModFix/>
          </a:blip>
          <a:srcRect/>
          <a:stretch/>
        </p:blipFill>
        <p:spPr>
          <a:xfrm>
            <a:off x="10749741" y="5802498"/>
            <a:ext cx="890504" cy="435203"/>
          </a:xfrm>
          <a:prstGeom prst="rect">
            <a:avLst/>
          </a:prstGeom>
          <a:noFill/>
          <a:ln>
            <a:noFill/>
          </a:ln>
        </p:spPr>
      </p:pic>
      <p:sp>
        <p:nvSpPr>
          <p:cNvPr id="123" name="Google Shape;123;p5"/>
          <p:cNvSpPr txBox="1"/>
          <p:nvPr/>
        </p:nvSpPr>
        <p:spPr>
          <a:xfrm>
            <a:off x="390178" y="290868"/>
            <a:ext cx="9144000" cy="1692771"/>
          </a:xfrm>
          <a:prstGeom prst="rect">
            <a:avLst/>
          </a:prstGeom>
          <a:noFill/>
          <a:ln>
            <a:noFill/>
          </a:ln>
        </p:spPr>
        <p:txBody>
          <a:bodyPr spcFirstLastPara="1" wrap="square" lIns="91425" tIns="45700" rIns="91425" bIns="45700" anchor="b"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rgbClr val="1F5C99"/>
                </a:solidFill>
                <a:latin typeface="Calibri"/>
                <a:ea typeface="Calibri"/>
                <a:cs typeface="Calibri"/>
                <a:sym typeface="Calibri"/>
              </a:rPr>
              <a:t>Race Management Channel (RMC)</a:t>
            </a:r>
            <a:endParaRPr sz="5200" b="1" i="1" u="none" strike="noStrike" cap="none">
              <a:solidFill>
                <a:srgbClr val="1F5C99"/>
              </a:solidFill>
              <a:latin typeface="Play"/>
              <a:ea typeface="Play"/>
              <a:cs typeface="Play"/>
              <a:sym typeface="Play"/>
            </a:endParaRPr>
          </a:p>
        </p:txBody>
      </p:sp>
      <p:sp>
        <p:nvSpPr>
          <p:cNvPr id="124" name="Google Shape;124;p5"/>
          <p:cNvSpPr txBox="1"/>
          <p:nvPr/>
        </p:nvSpPr>
        <p:spPr>
          <a:xfrm>
            <a:off x="551556" y="1695779"/>
            <a:ext cx="10873034" cy="477053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800"/>
              <a:buFont typeface="Arial"/>
              <a:buNone/>
            </a:pPr>
            <a:endParaRPr sz="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800"/>
              <a:buFont typeface="Calibri"/>
              <a:buNone/>
            </a:pPr>
            <a:r>
              <a:rPr lang="en-AU" sz="800" b="0" i="0" u="none" strike="noStrike" cap="none">
                <a:solidFill>
                  <a:srgbClr val="000000"/>
                </a:solidFill>
                <a:latin typeface="Calibri"/>
                <a:ea typeface="Calibri"/>
                <a:cs typeface="Calibri"/>
                <a:sym typeface="Calibri"/>
              </a:rPr>
              <a:t> </a:t>
            </a:r>
            <a:endParaRPr sz="1800" b="0" i="0" u="none" strike="noStrike" cap="none">
              <a:solidFill>
                <a:srgbClr val="000000"/>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800"/>
              <a:buFont typeface="Arial"/>
              <a:buChar char="•"/>
            </a:pPr>
            <a:r>
              <a:rPr lang="en-AU" sz="2800" b="0" i="0" u="none" strike="noStrike" cap="none">
                <a:solidFill>
                  <a:srgbClr val="1F5C99"/>
                </a:solidFill>
                <a:latin typeface="Calibri"/>
                <a:ea typeface="Calibri"/>
                <a:cs typeface="Calibri"/>
                <a:sym typeface="Calibri"/>
              </a:rPr>
              <a:t>TEST 15  to 20 minutes before each session</a:t>
            </a:r>
            <a:endParaRPr sz="1800" b="0" i="0" u="none" strike="noStrike" cap="none">
              <a:solidFill>
                <a:srgbClr val="1F5C99"/>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800"/>
              <a:buFont typeface="Arial"/>
              <a:buChar char="•"/>
            </a:pPr>
            <a:r>
              <a:rPr lang="en-AU" sz="2800" b="0" i="0" u="none" strike="noStrike" cap="none">
                <a:solidFill>
                  <a:srgbClr val="1F5C99"/>
                </a:solidFill>
                <a:latin typeface="Calibri"/>
                <a:ea typeface="Calibri"/>
                <a:cs typeface="Calibri"/>
                <a:sym typeface="Calibri"/>
              </a:rPr>
              <a:t>First  session of the day answer ”ok” + car # on the SRO team messaging</a:t>
            </a:r>
            <a:endParaRPr sz="1800" b="0" i="0" u="none" strike="noStrike" cap="none">
              <a:solidFill>
                <a:srgbClr val="1F5C99"/>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800"/>
              <a:buFont typeface="Arial"/>
              <a:buChar char="•"/>
            </a:pPr>
            <a:r>
              <a:rPr lang="en-AU" sz="2800" b="0" i="0" u="none" strike="noStrike" cap="none">
                <a:solidFill>
                  <a:srgbClr val="1F5C99"/>
                </a:solidFill>
                <a:latin typeface="Calibri"/>
                <a:ea typeface="Calibri"/>
                <a:cs typeface="Calibri"/>
                <a:sym typeface="Calibri"/>
              </a:rPr>
              <a:t>Time check 10 to 15 minutes before the first session each day </a:t>
            </a:r>
            <a:endParaRPr sz="1800" b="0" i="0" u="none" strike="noStrike" cap="none">
              <a:solidFill>
                <a:srgbClr val="1F5C99"/>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800"/>
              <a:buFont typeface="Arial"/>
              <a:buChar char="•"/>
            </a:pPr>
            <a:r>
              <a:rPr lang="en-AU" sz="2800" b="0" i="0" u="none" strike="noStrike" cap="none">
                <a:solidFill>
                  <a:srgbClr val="1F5C99"/>
                </a:solidFill>
                <a:latin typeface="Calibri"/>
                <a:ea typeface="Calibri"/>
                <a:cs typeface="Calibri"/>
                <a:sym typeface="Calibri"/>
              </a:rPr>
              <a:t>For a test or an issue contact  Scott McGrath</a:t>
            </a:r>
            <a:endParaRPr sz="1800" b="0" i="0" u="none" strike="noStrike" cap="none">
              <a:solidFill>
                <a:srgbClr val="1F5C9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4400"/>
              <a:buFont typeface="Arial"/>
              <a:buNone/>
            </a:pPr>
            <a:endParaRPr sz="4400" b="1" i="1" u="none" strike="noStrike" cap="none">
              <a:solidFill>
                <a:srgbClr val="FF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4400"/>
              <a:buFont typeface="Arial"/>
              <a:buNone/>
            </a:pPr>
            <a:endParaRPr sz="4400" b="1" i="1" u="none" strike="noStrike" cap="none">
              <a:solidFill>
                <a:srgbClr val="FF0000"/>
              </a:solidFill>
              <a:latin typeface="Calibri"/>
              <a:ea typeface="Calibri"/>
              <a:cs typeface="Calibri"/>
              <a:sym typeface="Calibri"/>
            </a:endParaRPr>
          </a:p>
          <a:p>
            <a:pPr marL="0" marR="0" lvl="0" indent="0" algn="ctr" rtl="0">
              <a:lnSpc>
                <a:spcPct val="100000"/>
              </a:lnSpc>
              <a:spcBef>
                <a:spcPts val="0"/>
              </a:spcBef>
              <a:spcAft>
                <a:spcPts val="0"/>
              </a:spcAft>
              <a:buClr>
                <a:schemeClr val="dk1"/>
              </a:buClr>
              <a:buSzPts val="4800"/>
              <a:buFont typeface="Arial"/>
              <a:buNone/>
            </a:pPr>
            <a:endParaRPr sz="4800" b="0" i="0" u="none" strike="noStrike" cap="none">
              <a:solidFill>
                <a:srgbClr val="FF0000"/>
              </a:solidFill>
              <a:latin typeface="Arial"/>
              <a:ea typeface="Arial"/>
              <a:cs typeface="Arial"/>
              <a:sym typeface="Arial"/>
            </a:endParaRPr>
          </a:p>
        </p:txBody>
      </p:sp>
      <p:pic>
        <p:nvPicPr>
          <p:cNvPr id="125" name="Google Shape;125;p5"/>
          <p:cNvPicPr preferRelativeResize="0"/>
          <p:nvPr/>
        </p:nvPicPr>
        <p:blipFill rotWithShape="1">
          <a:blip r:embed="rId6">
            <a:alphaModFix/>
          </a:blip>
          <a:srcRect/>
          <a:stretch/>
        </p:blipFill>
        <p:spPr>
          <a:xfrm>
            <a:off x="4731869" y="3804438"/>
            <a:ext cx="2512407" cy="2322466"/>
          </a:xfrm>
          <a:prstGeom prst="rect">
            <a:avLst/>
          </a:prstGeom>
          <a:noFill/>
          <a:ln>
            <a:noFill/>
          </a:ln>
        </p:spPr>
      </p:pic>
      <p:pic>
        <p:nvPicPr>
          <p:cNvPr id="126" name="Google Shape;126;p5" descr="A logo with text on it&#10;&#10;AI-generated content may be incorrect."/>
          <p:cNvPicPr preferRelativeResize="0"/>
          <p:nvPr/>
        </p:nvPicPr>
        <p:blipFill rotWithShape="1">
          <a:blip r:embed="rId7">
            <a:alphaModFix/>
          </a:blip>
          <a:srcRect/>
          <a:stretch/>
        </p:blipFill>
        <p:spPr>
          <a:xfrm>
            <a:off x="6692915" y="5231001"/>
            <a:ext cx="396992" cy="19794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130"/>
        <p:cNvGrpSpPr/>
        <p:nvPr/>
      </p:nvGrpSpPr>
      <p:grpSpPr>
        <a:xfrm>
          <a:off x="0" y="0"/>
          <a:ext cx="0" cy="0"/>
          <a:chOff x="0" y="0"/>
          <a:chExt cx="0" cy="0"/>
        </a:xfrm>
      </p:grpSpPr>
      <p:pic>
        <p:nvPicPr>
          <p:cNvPr id="131" name="Google Shape;131;p6"/>
          <p:cNvPicPr preferRelativeResize="0">
            <a:picLocks noGrp="1"/>
          </p:cNvPicPr>
          <p:nvPr>
            <p:ph type="body" idx="1"/>
          </p:nvPr>
        </p:nvPicPr>
        <p:blipFill rotWithShape="1">
          <a:blip r:embed="rId4">
            <a:alphaModFix/>
          </a:blip>
          <a:srcRect l="3556" r="1" b="1"/>
          <a:stretch/>
        </p:blipFill>
        <p:spPr>
          <a:xfrm>
            <a:off x="20" y="10"/>
            <a:ext cx="12191980" cy="6857990"/>
          </a:xfrm>
          <a:prstGeom prst="rect">
            <a:avLst/>
          </a:prstGeom>
          <a:noFill/>
          <a:ln>
            <a:noFill/>
          </a:ln>
        </p:spPr>
      </p:pic>
      <p:pic>
        <p:nvPicPr>
          <p:cNvPr id="132" name="Google Shape;132;p6"/>
          <p:cNvPicPr preferRelativeResize="0"/>
          <p:nvPr/>
        </p:nvPicPr>
        <p:blipFill rotWithShape="1">
          <a:blip r:embed="rId5">
            <a:alphaModFix/>
          </a:blip>
          <a:srcRect/>
          <a:stretch/>
        </p:blipFill>
        <p:spPr>
          <a:xfrm>
            <a:off x="10749741" y="5802498"/>
            <a:ext cx="890504" cy="435203"/>
          </a:xfrm>
          <a:prstGeom prst="rect">
            <a:avLst/>
          </a:prstGeom>
          <a:noFill/>
          <a:ln>
            <a:noFill/>
          </a:ln>
        </p:spPr>
      </p:pic>
      <p:sp>
        <p:nvSpPr>
          <p:cNvPr id="133" name="Google Shape;133;p6"/>
          <p:cNvSpPr txBox="1"/>
          <p:nvPr/>
        </p:nvSpPr>
        <p:spPr>
          <a:xfrm>
            <a:off x="2616386" y="592808"/>
            <a:ext cx="6312464"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rgbClr val="1F5C99"/>
                </a:solidFill>
                <a:latin typeface="Calibri"/>
                <a:ea typeface="Calibri"/>
                <a:cs typeface="Calibri"/>
                <a:sym typeface="Calibri"/>
              </a:rPr>
              <a:t>Circuit Diagram</a:t>
            </a:r>
            <a:endParaRPr sz="5200" b="1" i="1" u="none" strike="noStrike" cap="none">
              <a:solidFill>
                <a:srgbClr val="1F5C99"/>
              </a:solidFill>
              <a:latin typeface="Arial"/>
              <a:ea typeface="Arial"/>
              <a:cs typeface="Arial"/>
              <a:sym typeface="Arial"/>
            </a:endParaRPr>
          </a:p>
        </p:txBody>
      </p:sp>
      <p:pic>
        <p:nvPicPr>
          <p:cNvPr id="134" name="Google Shape;134;p6"/>
          <p:cNvPicPr preferRelativeResize="0"/>
          <p:nvPr/>
        </p:nvPicPr>
        <p:blipFill rotWithShape="1">
          <a:blip r:embed="rId6">
            <a:alphaModFix/>
          </a:blip>
          <a:srcRect/>
          <a:stretch/>
        </p:blipFill>
        <p:spPr>
          <a:xfrm>
            <a:off x="1161353" y="1595193"/>
            <a:ext cx="9642521" cy="464250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138"/>
        <p:cNvGrpSpPr/>
        <p:nvPr/>
      </p:nvGrpSpPr>
      <p:grpSpPr>
        <a:xfrm>
          <a:off x="0" y="0"/>
          <a:ext cx="0" cy="0"/>
          <a:chOff x="0" y="0"/>
          <a:chExt cx="0" cy="0"/>
        </a:xfrm>
      </p:grpSpPr>
      <p:pic>
        <p:nvPicPr>
          <p:cNvPr id="139" name="Google Shape;139;p7"/>
          <p:cNvPicPr preferRelativeResize="0">
            <a:picLocks noGrp="1"/>
          </p:cNvPicPr>
          <p:nvPr>
            <p:ph type="body" idx="1"/>
          </p:nvPr>
        </p:nvPicPr>
        <p:blipFill rotWithShape="1">
          <a:blip r:embed="rId4">
            <a:alphaModFix/>
          </a:blip>
          <a:srcRect l="3556" r="1" b="1"/>
          <a:stretch/>
        </p:blipFill>
        <p:spPr>
          <a:xfrm>
            <a:off x="20" y="10"/>
            <a:ext cx="12191980" cy="6857990"/>
          </a:xfrm>
          <a:prstGeom prst="rect">
            <a:avLst/>
          </a:prstGeom>
          <a:noFill/>
          <a:ln>
            <a:noFill/>
          </a:ln>
        </p:spPr>
      </p:pic>
      <p:pic>
        <p:nvPicPr>
          <p:cNvPr id="140" name="Google Shape;140;p7"/>
          <p:cNvPicPr preferRelativeResize="0"/>
          <p:nvPr/>
        </p:nvPicPr>
        <p:blipFill rotWithShape="1">
          <a:blip r:embed="rId5">
            <a:alphaModFix/>
          </a:blip>
          <a:srcRect/>
          <a:stretch/>
        </p:blipFill>
        <p:spPr>
          <a:xfrm>
            <a:off x="10749741" y="5802498"/>
            <a:ext cx="890504" cy="435203"/>
          </a:xfrm>
          <a:prstGeom prst="rect">
            <a:avLst/>
          </a:prstGeom>
          <a:noFill/>
          <a:ln>
            <a:noFill/>
          </a:ln>
        </p:spPr>
      </p:pic>
      <p:sp>
        <p:nvSpPr>
          <p:cNvPr id="141" name="Google Shape;141;p7"/>
          <p:cNvSpPr txBox="1"/>
          <p:nvPr/>
        </p:nvSpPr>
        <p:spPr>
          <a:xfrm>
            <a:off x="180975" y="1700728"/>
            <a:ext cx="11800432" cy="3801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2200"/>
              <a:buFont typeface="Calibri"/>
              <a:buNone/>
            </a:pPr>
            <a:r>
              <a:rPr lang="en-AU" sz="2200" b="1" i="1" u="none" strike="noStrike" cap="none">
                <a:solidFill>
                  <a:srgbClr val="FF0000"/>
                </a:solidFill>
                <a:latin typeface="Calibri"/>
                <a:ea typeface="Calibri"/>
                <a:cs typeface="Calibri"/>
                <a:sym typeface="Calibri"/>
              </a:rPr>
              <a:t> </a:t>
            </a:r>
            <a:endParaRPr sz="2200" b="0" i="0" u="none" strike="noStrike" cap="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600"/>
              <a:buFont typeface="Arial"/>
              <a:buChar char="•"/>
            </a:pPr>
            <a:r>
              <a:rPr lang="en-AU" sz="2500" b="0" i="0" u="none" strike="noStrike" cap="none">
                <a:solidFill>
                  <a:srgbClr val="0070C0"/>
                </a:solidFill>
                <a:latin typeface="Arial"/>
                <a:ea typeface="Arial"/>
                <a:cs typeface="Arial"/>
                <a:sym typeface="Arial"/>
              </a:rPr>
              <a:t>Trackside Light Panels and or Flag signals will be operational for this round. </a:t>
            </a:r>
            <a:endParaRPr sz="25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600"/>
              <a:buFont typeface="Arial"/>
              <a:buChar char="•"/>
            </a:pPr>
            <a:r>
              <a:rPr lang="en-AU" sz="2500" b="0" i="0" u="none" strike="noStrike" cap="none">
                <a:solidFill>
                  <a:srgbClr val="0070C0"/>
                </a:solidFill>
                <a:latin typeface="Arial"/>
                <a:ea typeface="Arial"/>
                <a:cs typeface="Arial"/>
                <a:sym typeface="Arial"/>
              </a:rPr>
              <a:t>The Light Panel locations are displayed on the Circuit diagram as (                  )</a:t>
            </a:r>
            <a:endParaRPr sz="25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600"/>
              <a:buFont typeface="Arial"/>
              <a:buChar char="•"/>
            </a:pPr>
            <a:r>
              <a:rPr lang="en-AU" sz="2500" b="0" i="0" u="none" strike="noStrike" cap="none">
                <a:solidFill>
                  <a:srgbClr val="0070C0"/>
                </a:solidFill>
                <a:latin typeface="Arial"/>
                <a:ea typeface="Arial"/>
                <a:cs typeface="Arial"/>
                <a:sym typeface="Arial"/>
              </a:rPr>
              <a:t>Any signal displayed by a Trackside Light Panel or Flag Signal will be regulatory and must be complied with.</a:t>
            </a:r>
            <a:endParaRPr sz="2500" b="0" i="0" u="none" strike="noStrike" cap="none">
              <a:solidFill>
                <a:srgbClr val="0070C0"/>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600"/>
              <a:buFont typeface="Arial"/>
              <a:buChar char="•"/>
            </a:pPr>
            <a:r>
              <a:rPr lang="en-AU" sz="2500" b="0" i="0" u="none" strike="noStrike" cap="none">
                <a:solidFill>
                  <a:srgbClr val="0070C0"/>
                </a:solidFill>
                <a:latin typeface="Arial"/>
                <a:ea typeface="Arial"/>
                <a:cs typeface="Arial"/>
                <a:sym typeface="Arial"/>
              </a:rPr>
              <a:t>Failure to obey any Trackside Light Panel or Flag signal will be referred to the Stewards.</a:t>
            </a:r>
            <a:endParaRPr sz="2500" b="0" i="0" u="none" strike="noStrike" cap="none">
              <a:solidFill>
                <a:schemeClr val="dk1"/>
              </a:solidFill>
              <a:latin typeface="Arial"/>
              <a:ea typeface="Arial"/>
              <a:cs typeface="Arial"/>
              <a:sym typeface="Arial"/>
            </a:endParaRPr>
          </a:p>
          <a:p>
            <a:pPr marL="285750" marR="0" lvl="0" indent="-247650" algn="l" rtl="0">
              <a:lnSpc>
                <a:spcPct val="100000"/>
              </a:lnSpc>
              <a:spcBef>
                <a:spcPts val="0"/>
              </a:spcBef>
              <a:spcAft>
                <a:spcPts val="0"/>
              </a:spcAft>
              <a:buClr>
                <a:schemeClr val="dk1"/>
              </a:buClr>
              <a:buSzPts val="600"/>
              <a:buFont typeface="Arial"/>
              <a:buNone/>
            </a:pPr>
            <a:endParaRPr sz="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600"/>
              <a:buFont typeface="Arial"/>
              <a:buNone/>
            </a:pP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600"/>
              <a:buFont typeface="Arial"/>
              <a:buNone/>
            </a:pP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300"/>
              <a:buFont typeface="Arial"/>
              <a:buNone/>
            </a:pPr>
            <a:endParaRPr sz="13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7"/>
          <p:cNvSpPr txBox="1"/>
          <p:nvPr/>
        </p:nvSpPr>
        <p:spPr>
          <a:xfrm>
            <a:off x="180975" y="1700728"/>
            <a:ext cx="11800432" cy="3801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2200"/>
              <a:buFont typeface="Calibri"/>
              <a:buNone/>
            </a:pPr>
            <a:r>
              <a:rPr lang="en-AU" sz="2200" b="1" i="1" u="none" strike="noStrike" cap="none">
                <a:solidFill>
                  <a:srgbClr val="FF0000"/>
                </a:solidFill>
                <a:latin typeface="Calibri"/>
                <a:ea typeface="Calibri"/>
                <a:cs typeface="Calibri"/>
                <a:sym typeface="Calibri"/>
              </a:rPr>
              <a:t> </a:t>
            </a:r>
            <a:endParaRPr sz="2200" b="0" i="0" u="none" strike="noStrike" cap="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600"/>
              <a:buFont typeface="Arial"/>
              <a:buChar char="•"/>
            </a:pPr>
            <a:r>
              <a:rPr lang="en-AU" sz="2500" b="0" i="0" u="none" strike="noStrike" cap="none">
                <a:solidFill>
                  <a:srgbClr val="0070C0"/>
                </a:solidFill>
                <a:latin typeface="Arial"/>
                <a:ea typeface="Arial"/>
                <a:cs typeface="Arial"/>
                <a:sym typeface="Arial"/>
              </a:rPr>
              <a:t>Trackside Light Panels and or Flag signals will be operational for this round. </a:t>
            </a:r>
            <a:endParaRPr sz="25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600"/>
              <a:buFont typeface="Arial"/>
              <a:buChar char="•"/>
            </a:pPr>
            <a:r>
              <a:rPr lang="en-AU" sz="2500" b="0" i="0" u="none" strike="noStrike" cap="none">
                <a:solidFill>
                  <a:srgbClr val="0070C0"/>
                </a:solidFill>
                <a:latin typeface="Arial"/>
                <a:ea typeface="Arial"/>
                <a:cs typeface="Arial"/>
                <a:sym typeface="Arial"/>
              </a:rPr>
              <a:t>The Light Panel locations are displayed on the Circuit diagram as (                  )</a:t>
            </a:r>
            <a:endParaRPr sz="25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600"/>
              <a:buFont typeface="Arial"/>
              <a:buChar char="•"/>
            </a:pPr>
            <a:r>
              <a:rPr lang="en-AU" sz="2500" b="0" i="0" u="none" strike="noStrike" cap="none">
                <a:solidFill>
                  <a:srgbClr val="0070C0"/>
                </a:solidFill>
                <a:latin typeface="Arial"/>
                <a:ea typeface="Arial"/>
                <a:cs typeface="Arial"/>
                <a:sym typeface="Arial"/>
              </a:rPr>
              <a:t>Any signal displayed by a Trackside Light Panel or Flag Signal will be regulatory and must be complied with.</a:t>
            </a:r>
            <a:endParaRPr sz="2500" b="0" i="0" u="none" strike="noStrike" cap="none">
              <a:solidFill>
                <a:srgbClr val="0070C0"/>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600"/>
              <a:buFont typeface="Arial"/>
              <a:buChar char="•"/>
            </a:pPr>
            <a:r>
              <a:rPr lang="en-AU" sz="2500" b="0" i="0" u="none" strike="noStrike" cap="none">
                <a:solidFill>
                  <a:srgbClr val="0070C0"/>
                </a:solidFill>
                <a:latin typeface="Arial"/>
                <a:ea typeface="Arial"/>
                <a:cs typeface="Arial"/>
                <a:sym typeface="Arial"/>
              </a:rPr>
              <a:t>Failure to obey any Trackside Light Panel or Flag signal will be referred to the Stewards.</a:t>
            </a:r>
            <a:endParaRPr sz="2500" b="0" i="0" u="none" strike="noStrike" cap="none">
              <a:solidFill>
                <a:schemeClr val="dk1"/>
              </a:solidFill>
              <a:latin typeface="Arial"/>
              <a:ea typeface="Arial"/>
              <a:cs typeface="Arial"/>
              <a:sym typeface="Arial"/>
            </a:endParaRPr>
          </a:p>
          <a:p>
            <a:pPr marL="285750" marR="0" lvl="0" indent="-247650" algn="l" rtl="0">
              <a:lnSpc>
                <a:spcPct val="100000"/>
              </a:lnSpc>
              <a:spcBef>
                <a:spcPts val="0"/>
              </a:spcBef>
              <a:spcAft>
                <a:spcPts val="0"/>
              </a:spcAft>
              <a:buClr>
                <a:schemeClr val="dk1"/>
              </a:buClr>
              <a:buSzPts val="600"/>
              <a:buFont typeface="Arial"/>
              <a:buNone/>
            </a:pPr>
            <a:endParaRPr sz="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600"/>
              <a:buFont typeface="Arial"/>
              <a:buNone/>
            </a:pP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600"/>
              <a:buFont typeface="Arial"/>
              <a:buNone/>
            </a:pP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300"/>
              <a:buFont typeface="Arial"/>
              <a:buNone/>
            </a:pPr>
            <a:endParaRPr sz="13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43" name="Google Shape;143;p7"/>
          <p:cNvPicPr preferRelativeResize="0"/>
          <p:nvPr/>
        </p:nvPicPr>
        <p:blipFill rotWithShape="1">
          <a:blip r:embed="rId6">
            <a:alphaModFix/>
          </a:blip>
          <a:srcRect/>
          <a:stretch/>
        </p:blipFill>
        <p:spPr>
          <a:xfrm>
            <a:off x="9883588" y="2451081"/>
            <a:ext cx="1553135" cy="429356"/>
          </a:xfrm>
          <a:prstGeom prst="rect">
            <a:avLst/>
          </a:prstGeom>
          <a:noFill/>
          <a:ln>
            <a:noFill/>
          </a:ln>
        </p:spPr>
      </p:pic>
      <p:sp>
        <p:nvSpPr>
          <p:cNvPr id="144" name="Google Shape;144;p7"/>
          <p:cNvSpPr txBox="1"/>
          <p:nvPr/>
        </p:nvSpPr>
        <p:spPr>
          <a:xfrm>
            <a:off x="1297074" y="909996"/>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rgbClr val="1F5C99"/>
                </a:solidFill>
                <a:latin typeface="Calibri"/>
                <a:ea typeface="Calibri"/>
                <a:cs typeface="Calibri"/>
                <a:sym typeface="Calibri"/>
              </a:rPr>
              <a:t>Light Panels and Flag Posts</a:t>
            </a:r>
            <a:endParaRPr sz="1800" b="0" i="0" u="none" strike="noStrike" cap="none">
              <a:solidFill>
                <a:srgbClr val="1F5C99"/>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5">
            <a:alphaModFix/>
          </a:blip>
          <a:tile tx="0" ty="0" sx="100000" sy="100000" flip="none" algn="tl"/>
        </a:blipFill>
        <a:effectLst/>
      </p:bgPr>
    </p:bg>
    <p:spTree>
      <p:nvGrpSpPr>
        <p:cNvPr id="1" name="Shape 148"/>
        <p:cNvGrpSpPr/>
        <p:nvPr/>
      </p:nvGrpSpPr>
      <p:grpSpPr>
        <a:xfrm>
          <a:off x="0" y="0"/>
          <a:ext cx="0" cy="0"/>
          <a:chOff x="0" y="0"/>
          <a:chExt cx="0" cy="0"/>
        </a:xfrm>
      </p:grpSpPr>
      <p:pic>
        <p:nvPicPr>
          <p:cNvPr id="149" name="Google Shape;149;p8"/>
          <p:cNvPicPr preferRelativeResize="0">
            <a:picLocks noGrp="1"/>
          </p:cNvPicPr>
          <p:nvPr>
            <p:ph type="body" idx="1"/>
          </p:nvPr>
        </p:nvPicPr>
        <p:blipFill rotWithShape="1">
          <a:blip r:embed="rId6">
            <a:alphaModFix/>
          </a:blip>
          <a:srcRect l="3556" r="1" b="1"/>
          <a:stretch/>
        </p:blipFill>
        <p:spPr>
          <a:xfrm>
            <a:off x="20" y="10"/>
            <a:ext cx="12191980" cy="6857990"/>
          </a:xfrm>
          <a:prstGeom prst="rect">
            <a:avLst/>
          </a:prstGeom>
          <a:noFill/>
          <a:ln>
            <a:noFill/>
          </a:ln>
        </p:spPr>
      </p:pic>
      <p:pic>
        <p:nvPicPr>
          <p:cNvPr id="150" name="Google Shape;150;p8"/>
          <p:cNvPicPr preferRelativeResize="0"/>
          <p:nvPr/>
        </p:nvPicPr>
        <p:blipFill rotWithShape="1">
          <a:blip r:embed="rId7">
            <a:alphaModFix/>
          </a:blip>
          <a:srcRect/>
          <a:stretch/>
        </p:blipFill>
        <p:spPr>
          <a:xfrm>
            <a:off x="10749741" y="5802498"/>
            <a:ext cx="890504" cy="435203"/>
          </a:xfrm>
          <a:prstGeom prst="rect">
            <a:avLst/>
          </a:prstGeom>
          <a:noFill/>
          <a:ln>
            <a:noFill/>
          </a:ln>
        </p:spPr>
      </p:pic>
      <p:sp>
        <p:nvSpPr>
          <p:cNvPr id="151" name="Google Shape;151;p8"/>
          <p:cNvSpPr txBox="1"/>
          <p:nvPr/>
        </p:nvSpPr>
        <p:spPr>
          <a:xfrm>
            <a:off x="1307536" y="501952"/>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rgbClr val="0070C0"/>
                </a:solidFill>
                <a:latin typeface="Calibri"/>
                <a:ea typeface="Calibri"/>
                <a:cs typeface="Calibri"/>
                <a:sym typeface="Calibri"/>
              </a:rPr>
              <a:t>Light Panel Signals</a:t>
            </a:r>
            <a:endParaRPr sz="1800" b="0" i="0" u="none" strike="noStrike" cap="none">
              <a:solidFill>
                <a:schemeClr val="dk1"/>
              </a:solidFill>
              <a:latin typeface="Arial"/>
              <a:ea typeface="Arial"/>
              <a:cs typeface="Arial"/>
              <a:sym typeface="Arial"/>
            </a:endParaRPr>
          </a:p>
        </p:txBody>
      </p:sp>
      <p:pic>
        <p:nvPicPr>
          <p:cNvPr id="2" name="Screen Recording 2026-05-07 144949">
            <a:hlinkClick r:id="" action="ppaction://media"/>
            <a:extLst>
              <a:ext uri="{FF2B5EF4-FFF2-40B4-BE49-F238E27FC236}">
                <a16:creationId xmlns:a16="http://schemas.microsoft.com/office/drawing/2014/main" id="{6D11F17B-3615-DB27-9F36-6FF8224D90BA}"/>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2310347" y="1164033"/>
            <a:ext cx="7890928" cy="5019675"/>
          </a:xfrm>
          <a:prstGeom prst="rect">
            <a:avLst/>
          </a:prstGeom>
          <a:effectLst>
            <a:softEdge rad="63500"/>
          </a:effectLst>
        </p:spPr>
      </p:pic>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2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156"/>
        <p:cNvGrpSpPr/>
        <p:nvPr/>
      </p:nvGrpSpPr>
      <p:grpSpPr>
        <a:xfrm>
          <a:off x="0" y="0"/>
          <a:ext cx="0" cy="0"/>
          <a:chOff x="0" y="0"/>
          <a:chExt cx="0" cy="0"/>
        </a:xfrm>
      </p:grpSpPr>
      <p:pic>
        <p:nvPicPr>
          <p:cNvPr id="157" name="Google Shape;157;p9"/>
          <p:cNvPicPr preferRelativeResize="0">
            <a:picLocks noGrp="1"/>
          </p:cNvPicPr>
          <p:nvPr>
            <p:ph type="body" idx="1"/>
          </p:nvPr>
        </p:nvPicPr>
        <p:blipFill rotWithShape="1">
          <a:blip r:embed="rId4">
            <a:alphaModFix/>
          </a:blip>
          <a:srcRect l="3556" r="1" b="1"/>
          <a:stretch/>
        </p:blipFill>
        <p:spPr>
          <a:xfrm>
            <a:off x="20" y="10"/>
            <a:ext cx="12191980" cy="6857990"/>
          </a:xfrm>
          <a:prstGeom prst="rect">
            <a:avLst/>
          </a:prstGeom>
          <a:noFill/>
          <a:ln>
            <a:noFill/>
          </a:ln>
        </p:spPr>
      </p:pic>
      <p:pic>
        <p:nvPicPr>
          <p:cNvPr id="158" name="Google Shape;158;p9"/>
          <p:cNvPicPr preferRelativeResize="0"/>
          <p:nvPr/>
        </p:nvPicPr>
        <p:blipFill rotWithShape="1">
          <a:blip r:embed="rId5">
            <a:alphaModFix/>
          </a:blip>
          <a:srcRect/>
          <a:stretch/>
        </p:blipFill>
        <p:spPr>
          <a:xfrm>
            <a:off x="10819000" y="5802497"/>
            <a:ext cx="890504" cy="435203"/>
          </a:xfrm>
          <a:prstGeom prst="rect">
            <a:avLst/>
          </a:prstGeom>
          <a:noFill/>
          <a:ln>
            <a:noFill/>
          </a:ln>
        </p:spPr>
      </p:pic>
      <p:sp>
        <p:nvSpPr>
          <p:cNvPr id="159" name="Google Shape;159;p9"/>
          <p:cNvSpPr txBox="1"/>
          <p:nvPr/>
        </p:nvSpPr>
        <p:spPr>
          <a:xfrm>
            <a:off x="2181889" y="728080"/>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rgbClr val="1F5C99"/>
                </a:solidFill>
                <a:latin typeface="Calibri"/>
                <a:ea typeface="Calibri"/>
                <a:cs typeface="Calibri"/>
                <a:sym typeface="Calibri"/>
              </a:rPr>
              <a:t>Pit Lane Diagram</a:t>
            </a:r>
            <a:endParaRPr sz="5200" b="1" i="1" u="none" strike="noStrike" cap="none">
              <a:solidFill>
                <a:srgbClr val="1F5C99"/>
              </a:solidFill>
              <a:latin typeface="Arial"/>
              <a:ea typeface="Arial"/>
              <a:cs typeface="Arial"/>
              <a:sym typeface="Arial"/>
            </a:endParaRPr>
          </a:p>
        </p:txBody>
      </p:sp>
      <p:pic>
        <p:nvPicPr>
          <p:cNvPr id="160" name="Google Shape;160;p9"/>
          <p:cNvPicPr preferRelativeResize="0"/>
          <p:nvPr/>
        </p:nvPicPr>
        <p:blipFill rotWithShape="1">
          <a:blip r:embed="rId6">
            <a:alphaModFix/>
          </a:blip>
          <a:srcRect/>
          <a:stretch/>
        </p:blipFill>
        <p:spPr>
          <a:xfrm>
            <a:off x="927748" y="1620631"/>
            <a:ext cx="9931585" cy="461706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theme/theme1.xml><?xml version="1.0" encoding="utf-8"?>
<a:theme xmlns:a="http://schemas.openxmlformats.org/drawingml/2006/main" name="SRO GT4">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2408</Words>
  <Application>Microsoft Office PowerPoint</Application>
  <PresentationFormat>Widescreen</PresentationFormat>
  <Paragraphs>249</Paragraphs>
  <Slides>36</Slides>
  <Notes>36</Notes>
  <HiddenSlides>0</HiddenSlides>
  <MMClips>3</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Play</vt:lpstr>
      <vt:lpstr>Arial</vt:lpstr>
      <vt:lpstr>Calibri</vt:lpstr>
      <vt:lpstr>SRO GT4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James Taylor - External</dc:creator>
  <cp:lastModifiedBy>Belinda Taylor</cp:lastModifiedBy>
  <cp:revision>1</cp:revision>
  <dcterms:created xsi:type="dcterms:W3CDTF">2026-06-03T08:45:32Z</dcterms:created>
  <dcterms:modified xsi:type="dcterms:W3CDTF">2026-07-24T00:05:52Z</dcterms:modified>
</cp:coreProperties>
</file>